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74" r:id="rId4"/>
  </p:sldMasterIdLst>
  <p:notesMasterIdLst>
    <p:notesMasterId r:id="rId15"/>
  </p:notesMasterIdLst>
  <p:handoutMasterIdLst>
    <p:handoutMasterId r:id="rId16"/>
  </p:handoutMasterIdLst>
  <p:sldIdLst>
    <p:sldId id="588" r:id="rId5"/>
    <p:sldId id="589" r:id="rId6"/>
    <p:sldId id="637" r:id="rId7"/>
    <p:sldId id="646" r:id="rId8"/>
    <p:sldId id="645" r:id="rId9"/>
    <p:sldId id="640" r:id="rId10"/>
    <p:sldId id="629" r:id="rId11"/>
    <p:sldId id="642" r:id="rId12"/>
    <p:sldId id="643" r:id="rId13"/>
    <p:sldId id="644" r:id="rId14"/>
  </p:sldIdLst>
  <p:sldSz cx="9144000" cy="6858000" type="screen4x3"/>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ORTADA" id="{57D2B835-D9B4-D047-B8A8-0C30FC428D51}">
          <p14:sldIdLst>
            <p14:sldId id="588"/>
            <p14:sldId id="589"/>
            <p14:sldId id="637"/>
            <p14:sldId id="646"/>
            <p14:sldId id="645"/>
            <p14:sldId id="640"/>
            <p14:sldId id="629"/>
            <p14:sldId id="642"/>
            <p14:sldId id="643"/>
            <p14:sldId id="644"/>
          </p14:sldIdLst>
        </p14:section>
      </p14:sectionLst>
    </p:ext>
    <p:ext uri="{EFAFB233-063F-42B5-8137-9DF3F51BA10A}">
      <p15:sldGuideLst xmlns:p15="http://schemas.microsoft.com/office/powerpoint/2012/main">
        <p15:guide id="1" orient="horz" pos="2228"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STANEDA SOLIS GUADALUPE" initials="CSG" lastIdx="1" clrIdx="0">
    <p:extLst>
      <p:ext uri="{19B8F6BF-5375-455C-9EA6-DF929625EA0E}">
        <p15:presenceInfo xmlns:p15="http://schemas.microsoft.com/office/powerpoint/2012/main" userId="S::guadalupe.castanedas@ine.mx::26e6edcf-e963-4127-a956-18bd55fd2d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0054"/>
    <a:srgbClr val="D7007F"/>
    <a:srgbClr val="E8EEF8"/>
    <a:srgbClr val="F7F7F7"/>
    <a:srgbClr val="B20054"/>
    <a:srgbClr val="FF2F92"/>
    <a:srgbClr val="B2B2B2"/>
    <a:srgbClr val="2BF935"/>
    <a:srgbClr val="FDA1E9"/>
    <a:srgbClr val="00E7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AAB49E-A2B4-4AA5-8F8C-21B4C0E9CAB3}" v="989" dt="2022-10-25T19:37:46.011"/>
    <p1510:client id="{D274FE09-CC61-4172-A4C1-C87E13F61849}" v="3" dt="2022-10-25T20:15:22.385"/>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Estilo oscuro 1 - Énfasis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1522" y="58"/>
      </p:cViewPr>
      <p:guideLst>
        <p:guide orient="horz" pos="2228"/>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UZ HERNANDEZ CLAUDIA CECILIA" userId="46bc199a-5dba-4052-a03c-73c7cdd493a6" providerId="ADAL" clId="{DE4B8656-1F33-4D92-B7C2-14D15917BA15}"/>
    <pc:docChg chg="addSld delSld modSld modSection">
      <pc:chgData name="CRUZ HERNANDEZ CLAUDIA CECILIA" userId="46bc199a-5dba-4052-a03c-73c7cdd493a6" providerId="ADAL" clId="{DE4B8656-1F33-4D92-B7C2-14D15917BA15}" dt="2022-10-25T16:51:17.924" v="3" actId="2696"/>
      <pc:docMkLst>
        <pc:docMk/>
      </pc:docMkLst>
      <pc:sldChg chg="add">
        <pc:chgData name="CRUZ HERNANDEZ CLAUDIA CECILIA" userId="46bc199a-5dba-4052-a03c-73c7cdd493a6" providerId="ADAL" clId="{DE4B8656-1F33-4D92-B7C2-14D15917BA15}" dt="2022-08-15T16:39:59.851" v="2"/>
        <pc:sldMkLst>
          <pc:docMk/>
          <pc:sldMk cId="2956053648" sldId="271"/>
        </pc:sldMkLst>
      </pc:sldChg>
      <pc:sldChg chg="addSp modSp new del">
        <pc:chgData name="CRUZ HERNANDEZ CLAUDIA CECILIA" userId="46bc199a-5dba-4052-a03c-73c7cdd493a6" providerId="ADAL" clId="{DE4B8656-1F33-4D92-B7C2-14D15917BA15}" dt="2022-10-25T16:51:17.924" v="3" actId="2696"/>
        <pc:sldMkLst>
          <pc:docMk/>
          <pc:sldMk cId="2224476020" sldId="641"/>
        </pc:sldMkLst>
        <pc:spChg chg="add mod">
          <ac:chgData name="CRUZ HERNANDEZ CLAUDIA CECILIA" userId="46bc199a-5dba-4052-a03c-73c7cdd493a6" providerId="ADAL" clId="{DE4B8656-1F33-4D92-B7C2-14D15917BA15}" dt="2022-08-15T16:37:45.736" v="1" actId="767"/>
          <ac:spMkLst>
            <pc:docMk/>
            <pc:sldMk cId="2224476020" sldId="641"/>
            <ac:spMk id="2" creationId="{4F169BAA-B883-40F2-B3C5-C7111066908C}"/>
          </ac:spMkLst>
        </pc:spChg>
      </pc:sldChg>
    </pc:docChg>
  </pc:docChgLst>
  <pc:docChgLst>
    <pc:chgData name="CRUZ HERNANDEZ CLAUDIA CECILIA" userId="46bc199a-5dba-4052-a03c-73c7cdd493a6" providerId="ADAL" clId="{D274FE09-CC61-4172-A4C1-C87E13F61849}"/>
    <pc:docChg chg="undo custSel modSld">
      <pc:chgData name="CRUZ HERNANDEZ CLAUDIA CECILIA" userId="46bc199a-5dba-4052-a03c-73c7cdd493a6" providerId="ADAL" clId="{D274FE09-CC61-4172-A4C1-C87E13F61849}" dt="2022-10-25T21:04:40.671" v="37" actId="313"/>
      <pc:docMkLst>
        <pc:docMk/>
      </pc:docMkLst>
      <pc:sldChg chg="modSp mod">
        <pc:chgData name="CRUZ HERNANDEZ CLAUDIA CECILIA" userId="46bc199a-5dba-4052-a03c-73c7cdd493a6" providerId="ADAL" clId="{D274FE09-CC61-4172-A4C1-C87E13F61849}" dt="2022-10-25T21:04:40.671" v="37" actId="313"/>
        <pc:sldMkLst>
          <pc:docMk/>
          <pc:sldMk cId="1743352909" sldId="588"/>
        </pc:sldMkLst>
        <pc:spChg chg="mod">
          <ac:chgData name="CRUZ HERNANDEZ CLAUDIA CECILIA" userId="46bc199a-5dba-4052-a03c-73c7cdd493a6" providerId="ADAL" clId="{D274FE09-CC61-4172-A4C1-C87E13F61849}" dt="2022-10-25T21:04:40.671" v="37" actId="313"/>
          <ac:spMkLst>
            <pc:docMk/>
            <pc:sldMk cId="1743352909" sldId="588"/>
            <ac:spMk id="2" creationId="{00000000-0000-0000-0000-000000000000}"/>
          </ac:spMkLst>
        </pc:spChg>
      </pc:sldChg>
      <pc:sldChg chg="modSp mod">
        <pc:chgData name="CRUZ HERNANDEZ CLAUDIA CECILIA" userId="46bc199a-5dba-4052-a03c-73c7cdd493a6" providerId="ADAL" clId="{D274FE09-CC61-4172-A4C1-C87E13F61849}" dt="2022-10-25T20:15:22.385" v="27" actId="20577"/>
        <pc:sldMkLst>
          <pc:docMk/>
          <pc:sldMk cId="3960390919" sldId="637"/>
        </pc:sldMkLst>
        <pc:spChg chg="mod">
          <ac:chgData name="CRUZ HERNANDEZ CLAUDIA CECILIA" userId="46bc199a-5dba-4052-a03c-73c7cdd493a6" providerId="ADAL" clId="{D274FE09-CC61-4172-A4C1-C87E13F61849}" dt="2022-10-25T20:15:22.385" v="27" actId="20577"/>
          <ac:spMkLst>
            <pc:docMk/>
            <pc:sldMk cId="3960390919" sldId="637"/>
            <ac:spMk id="2" creationId="{62981391-078B-437F-9E23-56B4A1CD4108}"/>
          </ac:spMkLst>
        </pc:spChg>
      </pc:sldChg>
      <pc:sldChg chg="modSp mod">
        <pc:chgData name="CRUZ HERNANDEZ CLAUDIA CECILIA" userId="46bc199a-5dba-4052-a03c-73c7cdd493a6" providerId="ADAL" clId="{D274FE09-CC61-4172-A4C1-C87E13F61849}" dt="2022-10-25T20:15:14.109" v="25" actId="20577"/>
        <pc:sldMkLst>
          <pc:docMk/>
          <pc:sldMk cId="2486688137" sldId="645"/>
        </pc:sldMkLst>
        <pc:spChg chg="mod">
          <ac:chgData name="CRUZ HERNANDEZ CLAUDIA CECILIA" userId="46bc199a-5dba-4052-a03c-73c7cdd493a6" providerId="ADAL" clId="{D274FE09-CC61-4172-A4C1-C87E13F61849}" dt="2022-10-25T20:15:14.109" v="25" actId="20577"/>
          <ac:spMkLst>
            <pc:docMk/>
            <pc:sldMk cId="2486688137" sldId="645"/>
            <ac:spMk id="5" creationId="{A2F9F32C-6C38-4EC9-8C99-4ECDDCD23307}"/>
          </ac:spMkLst>
        </pc:spChg>
      </pc:sldChg>
    </pc:docChg>
  </pc:docChgLst>
  <pc:docChgLst>
    <pc:chgData name="CARRILLO SANCHEZ BLANCA ESTELA" userId="ae04938f-b579-44b6-a724-648d8586393a" providerId="ADAL" clId="{961056D0-3F56-4C0E-84CF-1DFEFDF61353}"/>
    <pc:docChg chg="custSel modSld">
      <pc:chgData name="CARRILLO SANCHEZ BLANCA ESTELA" userId="ae04938f-b579-44b6-a724-648d8586393a" providerId="ADAL" clId="{961056D0-3F56-4C0E-84CF-1DFEFDF61353}" dt="2022-05-31T15:27:47.848" v="39" actId="1076"/>
      <pc:docMkLst>
        <pc:docMk/>
      </pc:docMkLst>
      <pc:sldChg chg="modSp mod">
        <pc:chgData name="CARRILLO SANCHEZ BLANCA ESTELA" userId="ae04938f-b579-44b6-a724-648d8586393a" providerId="ADAL" clId="{961056D0-3F56-4C0E-84CF-1DFEFDF61353}" dt="2022-05-31T15:23:45.018" v="7" actId="113"/>
        <pc:sldMkLst>
          <pc:docMk/>
          <pc:sldMk cId="1743352909" sldId="588"/>
        </pc:sldMkLst>
        <pc:spChg chg="mod">
          <ac:chgData name="CARRILLO SANCHEZ BLANCA ESTELA" userId="ae04938f-b579-44b6-a724-648d8586393a" providerId="ADAL" clId="{961056D0-3F56-4C0E-84CF-1DFEFDF61353}" dt="2022-05-31T15:23:45.018" v="7" actId="113"/>
          <ac:spMkLst>
            <pc:docMk/>
            <pc:sldMk cId="1743352909" sldId="588"/>
            <ac:spMk id="2" creationId="{00000000-0000-0000-0000-000000000000}"/>
          </ac:spMkLst>
        </pc:spChg>
      </pc:sldChg>
      <pc:sldChg chg="modSp mod">
        <pc:chgData name="CARRILLO SANCHEZ BLANCA ESTELA" userId="ae04938f-b579-44b6-a724-648d8586393a" providerId="ADAL" clId="{961056D0-3F56-4C0E-84CF-1DFEFDF61353}" dt="2022-05-31T15:27:47.848" v="39" actId="1076"/>
        <pc:sldMkLst>
          <pc:docMk/>
          <pc:sldMk cId="2868045263" sldId="631"/>
        </pc:sldMkLst>
        <pc:spChg chg="mod">
          <ac:chgData name="CARRILLO SANCHEZ BLANCA ESTELA" userId="ae04938f-b579-44b6-a724-648d8586393a" providerId="ADAL" clId="{961056D0-3F56-4C0E-84CF-1DFEFDF61353}" dt="2022-05-31T15:27:42.453" v="35" actId="20577"/>
          <ac:spMkLst>
            <pc:docMk/>
            <pc:sldMk cId="2868045263" sldId="631"/>
            <ac:spMk id="4" creationId="{E30C9824-8571-4A69-BCFC-F8D04AA614A0}"/>
          </ac:spMkLst>
        </pc:spChg>
        <pc:picChg chg="mod">
          <ac:chgData name="CARRILLO SANCHEZ BLANCA ESTELA" userId="ae04938f-b579-44b6-a724-648d8586393a" providerId="ADAL" clId="{961056D0-3F56-4C0E-84CF-1DFEFDF61353}" dt="2022-05-31T15:27:47.848" v="39" actId="1076"/>
          <ac:picMkLst>
            <pc:docMk/>
            <pc:sldMk cId="2868045263" sldId="631"/>
            <ac:picMk id="5" creationId="{E8AAA8AE-328B-43F9-AFD7-F4EA1B32B2A0}"/>
          </ac:picMkLst>
        </pc:picChg>
      </pc:sldChg>
      <pc:sldChg chg="modSp mod">
        <pc:chgData name="CARRILLO SANCHEZ BLANCA ESTELA" userId="ae04938f-b579-44b6-a724-648d8586393a" providerId="ADAL" clId="{961056D0-3F56-4C0E-84CF-1DFEFDF61353}" dt="2022-05-31T15:27:10.050" v="27" actId="14100"/>
        <pc:sldMkLst>
          <pc:docMk/>
          <pc:sldMk cId="2689969760" sldId="636"/>
        </pc:sldMkLst>
        <pc:spChg chg="mod">
          <ac:chgData name="CARRILLO SANCHEZ BLANCA ESTELA" userId="ae04938f-b579-44b6-a724-648d8586393a" providerId="ADAL" clId="{961056D0-3F56-4C0E-84CF-1DFEFDF61353}" dt="2022-05-31T15:26:02.708" v="15" actId="20577"/>
          <ac:spMkLst>
            <pc:docMk/>
            <pc:sldMk cId="2689969760" sldId="636"/>
            <ac:spMk id="5" creationId="{F175BAAB-A0D3-4A41-8D3C-8F1006EE3D27}"/>
          </ac:spMkLst>
        </pc:spChg>
        <pc:graphicFrameChg chg="modGraphic">
          <ac:chgData name="CARRILLO SANCHEZ BLANCA ESTELA" userId="ae04938f-b579-44b6-a724-648d8586393a" providerId="ADAL" clId="{961056D0-3F56-4C0E-84CF-1DFEFDF61353}" dt="2022-05-31T15:27:10.050" v="27" actId="14100"/>
          <ac:graphicFrameMkLst>
            <pc:docMk/>
            <pc:sldMk cId="2689969760" sldId="636"/>
            <ac:graphicFrameMk id="2" creationId="{75EAE6DE-590A-4CFE-8AC4-A80D7883559C}"/>
          </ac:graphicFrameMkLst>
        </pc:graphicFrameChg>
      </pc:sldChg>
      <pc:sldChg chg="modSp mod">
        <pc:chgData name="CARRILLO SANCHEZ BLANCA ESTELA" userId="ae04938f-b579-44b6-a724-648d8586393a" providerId="ADAL" clId="{961056D0-3F56-4C0E-84CF-1DFEFDF61353}" dt="2022-05-31T15:24:15.877" v="8" actId="113"/>
        <pc:sldMkLst>
          <pc:docMk/>
          <pc:sldMk cId="3960390919" sldId="637"/>
        </pc:sldMkLst>
        <pc:spChg chg="mod">
          <ac:chgData name="CARRILLO SANCHEZ BLANCA ESTELA" userId="ae04938f-b579-44b6-a724-648d8586393a" providerId="ADAL" clId="{961056D0-3F56-4C0E-84CF-1DFEFDF61353}" dt="2022-05-31T15:24:15.877" v="8" actId="113"/>
          <ac:spMkLst>
            <pc:docMk/>
            <pc:sldMk cId="3960390919" sldId="637"/>
            <ac:spMk id="2" creationId="{62981391-078B-437F-9E23-56B4A1CD4108}"/>
          </ac:spMkLst>
        </pc:spChg>
      </pc:sldChg>
    </pc:docChg>
  </pc:docChgLst>
  <pc:docChgLst>
    <pc:chgData name="CARRILLO SANCHEZ BLANCA ESTELA" userId="ae04938f-b579-44b6-a724-648d8586393a" providerId="ADAL" clId="{1976EE75-1BE5-44B8-8B3F-DE3D0E2B1833}"/>
    <pc:docChg chg="modSld">
      <pc:chgData name="CARRILLO SANCHEZ BLANCA ESTELA" userId="ae04938f-b579-44b6-a724-648d8586393a" providerId="ADAL" clId="{1976EE75-1BE5-44B8-8B3F-DE3D0E2B1833}" dt="2022-10-25T19:59:13.992" v="2" actId="20577"/>
      <pc:docMkLst>
        <pc:docMk/>
      </pc:docMkLst>
      <pc:sldChg chg="modSp mod">
        <pc:chgData name="CARRILLO SANCHEZ BLANCA ESTELA" userId="ae04938f-b579-44b6-a724-648d8586393a" providerId="ADAL" clId="{1976EE75-1BE5-44B8-8B3F-DE3D0E2B1833}" dt="2022-10-25T19:59:13.992" v="2" actId="20577"/>
        <pc:sldMkLst>
          <pc:docMk/>
          <pc:sldMk cId="3981110173" sldId="644"/>
        </pc:sldMkLst>
        <pc:spChg chg="mod">
          <ac:chgData name="CARRILLO SANCHEZ BLANCA ESTELA" userId="ae04938f-b579-44b6-a724-648d8586393a" providerId="ADAL" clId="{1976EE75-1BE5-44B8-8B3F-DE3D0E2B1833}" dt="2022-10-25T19:59:13.992" v="2" actId="20577"/>
          <ac:spMkLst>
            <pc:docMk/>
            <pc:sldMk cId="3981110173" sldId="644"/>
            <ac:spMk id="4" creationId="{66312D6C-9DFF-4E25-A8EE-F6C891F77F59}"/>
          </ac:spMkLst>
        </pc:spChg>
      </pc:sldChg>
      <pc:sldChg chg="modSp mod">
        <pc:chgData name="CARRILLO SANCHEZ BLANCA ESTELA" userId="ae04938f-b579-44b6-a724-648d8586393a" providerId="ADAL" clId="{1976EE75-1BE5-44B8-8B3F-DE3D0E2B1833}" dt="2022-10-25T19:58:22.743" v="1" actId="20577"/>
        <pc:sldMkLst>
          <pc:docMk/>
          <pc:sldMk cId="2486688137" sldId="645"/>
        </pc:sldMkLst>
        <pc:spChg chg="mod">
          <ac:chgData name="CARRILLO SANCHEZ BLANCA ESTELA" userId="ae04938f-b579-44b6-a724-648d8586393a" providerId="ADAL" clId="{1976EE75-1BE5-44B8-8B3F-DE3D0E2B1833}" dt="2022-10-25T19:58:22.743" v="1" actId="20577"/>
          <ac:spMkLst>
            <pc:docMk/>
            <pc:sldMk cId="2486688137" sldId="645"/>
            <ac:spMk id="5" creationId="{A2F9F32C-6C38-4EC9-8C99-4ECDDCD23307}"/>
          </ac:spMkLst>
        </pc:spChg>
      </pc:sldChg>
    </pc:docChg>
  </pc:docChgLst>
  <pc:docChgLst>
    <pc:chgData name="CRUZ HERNANDEZ CLAUDIA CECILIA" userId="46bc199a-5dba-4052-a03c-73c7cdd493a6" providerId="ADAL" clId="{4AAAB49E-A2B4-4AA5-8F8C-21B4C0E9CAB3}"/>
    <pc:docChg chg="undo custSel addSld delSld modSld sldOrd modSection">
      <pc:chgData name="CRUZ HERNANDEZ CLAUDIA CECILIA" userId="46bc199a-5dba-4052-a03c-73c7cdd493a6" providerId="ADAL" clId="{4AAAB49E-A2B4-4AA5-8F8C-21B4C0E9CAB3}" dt="2022-10-25T19:38:07.538" v="2669" actId="20577"/>
      <pc:docMkLst>
        <pc:docMk/>
      </pc:docMkLst>
      <pc:sldChg chg="addSp delSp modSp del mod">
        <pc:chgData name="CRUZ HERNANDEZ CLAUDIA CECILIA" userId="46bc199a-5dba-4052-a03c-73c7cdd493a6" providerId="ADAL" clId="{4AAAB49E-A2B4-4AA5-8F8C-21B4C0E9CAB3}" dt="2022-10-25T19:00:57.071" v="1416" actId="2696"/>
        <pc:sldMkLst>
          <pc:docMk/>
          <pc:sldMk cId="2956053648" sldId="271"/>
        </pc:sldMkLst>
        <pc:spChg chg="mod">
          <ac:chgData name="CRUZ HERNANDEZ CLAUDIA CECILIA" userId="46bc199a-5dba-4052-a03c-73c7cdd493a6" providerId="ADAL" clId="{4AAAB49E-A2B4-4AA5-8F8C-21B4C0E9CAB3}" dt="2022-10-25T19:00:14.965" v="1401" actId="20577"/>
          <ac:spMkLst>
            <pc:docMk/>
            <pc:sldMk cId="2956053648" sldId="271"/>
            <ac:spMk id="2" creationId="{53D7C17C-D0E4-4439-942F-EA61E34677B5}"/>
          </ac:spMkLst>
        </pc:spChg>
        <pc:spChg chg="del">
          <ac:chgData name="CRUZ HERNANDEZ CLAUDIA CECILIA" userId="46bc199a-5dba-4052-a03c-73c7cdd493a6" providerId="ADAL" clId="{4AAAB49E-A2B4-4AA5-8F8C-21B4C0E9CAB3}" dt="2022-10-25T18:59:52.302" v="1352" actId="478"/>
          <ac:spMkLst>
            <pc:docMk/>
            <pc:sldMk cId="2956053648" sldId="271"/>
            <ac:spMk id="4" creationId="{386557CD-87BF-F944-BF5D-D284A68EB256}"/>
          </ac:spMkLst>
        </pc:spChg>
        <pc:spChg chg="add mod">
          <ac:chgData name="CRUZ HERNANDEZ CLAUDIA CECILIA" userId="46bc199a-5dba-4052-a03c-73c7cdd493a6" providerId="ADAL" clId="{4AAAB49E-A2B4-4AA5-8F8C-21B4C0E9CAB3}" dt="2022-10-25T18:59:53.466" v="1353" actId="5793"/>
          <ac:spMkLst>
            <pc:docMk/>
            <pc:sldMk cId="2956053648" sldId="271"/>
            <ac:spMk id="5" creationId="{518988E9-DF5C-4BD1-A050-3E723AD4ED40}"/>
          </ac:spMkLst>
        </pc:spChg>
        <pc:spChg chg="add mod">
          <ac:chgData name="CRUZ HERNANDEZ CLAUDIA CECILIA" userId="46bc199a-5dba-4052-a03c-73c7cdd493a6" providerId="ADAL" clId="{4AAAB49E-A2B4-4AA5-8F8C-21B4C0E9CAB3}" dt="2022-10-25T19:00:30.786" v="1410" actId="1076"/>
          <ac:spMkLst>
            <pc:docMk/>
            <pc:sldMk cId="2956053648" sldId="271"/>
            <ac:spMk id="7" creationId="{E794CD7F-6522-4E6E-9573-16C208A40418}"/>
          </ac:spMkLst>
        </pc:spChg>
        <pc:graphicFrameChg chg="del">
          <ac:chgData name="CRUZ HERNANDEZ CLAUDIA CECILIA" userId="46bc199a-5dba-4052-a03c-73c7cdd493a6" providerId="ADAL" clId="{4AAAB49E-A2B4-4AA5-8F8C-21B4C0E9CAB3}" dt="2022-10-25T18:59:40.245" v="1349" actId="478"/>
          <ac:graphicFrameMkLst>
            <pc:docMk/>
            <pc:sldMk cId="2956053648" sldId="271"/>
            <ac:graphicFrameMk id="8" creationId="{0B490C32-16B3-4F1A-B05D-A684E2D2D360}"/>
          </ac:graphicFrameMkLst>
        </pc:graphicFrameChg>
      </pc:sldChg>
      <pc:sldChg chg="modSp mod">
        <pc:chgData name="CRUZ HERNANDEZ CLAUDIA CECILIA" userId="46bc199a-5dba-4052-a03c-73c7cdd493a6" providerId="ADAL" clId="{4AAAB49E-A2B4-4AA5-8F8C-21B4C0E9CAB3}" dt="2022-10-25T19:15:54.657" v="1724" actId="20577"/>
        <pc:sldMkLst>
          <pc:docMk/>
          <pc:sldMk cId="1743352909" sldId="588"/>
        </pc:sldMkLst>
        <pc:spChg chg="mod">
          <ac:chgData name="CRUZ HERNANDEZ CLAUDIA CECILIA" userId="46bc199a-5dba-4052-a03c-73c7cdd493a6" providerId="ADAL" clId="{4AAAB49E-A2B4-4AA5-8F8C-21B4C0E9CAB3}" dt="2022-10-25T19:15:54.657" v="1724" actId="20577"/>
          <ac:spMkLst>
            <pc:docMk/>
            <pc:sldMk cId="1743352909" sldId="588"/>
            <ac:spMk id="2" creationId="{00000000-0000-0000-0000-000000000000}"/>
          </ac:spMkLst>
        </pc:spChg>
        <pc:spChg chg="mod">
          <ac:chgData name="CRUZ HERNANDEZ CLAUDIA CECILIA" userId="46bc199a-5dba-4052-a03c-73c7cdd493a6" providerId="ADAL" clId="{4AAAB49E-A2B4-4AA5-8F8C-21B4C0E9CAB3}" dt="2022-10-25T17:45:08.236" v="297" actId="1076"/>
          <ac:spMkLst>
            <pc:docMk/>
            <pc:sldMk cId="1743352909" sldId="588"/>
            <ac:spMk id="7" creationId="{2FFFAE01-E3EA-2E41-BBD9-7F6CE6EE2478}"/>
          </ac:spMkLst>
        </pc:spChg>
      </pc:sldChg>
      <pc:sldChg chg="modSp mod">
        <pc:chgData name="CRUZ HERNANDEZ CLAUDIA CECILIA" userId="46bc199a-5dba-4052-a03c-73c7cdd493a6" providerId="ADAL" clId="{4AAAB49E-A2B4-4AA5-8F8C-21B4C0E9CAB3}" dt="2022-10-25T19:37:02.211" v="2625" actId="20577"/>
        <pc:sldMkLst>
          <pc:docMk/>
          <pc:sldMk cId="682554524" sldId="589"/>
        </pc:sldMkLst>
        <pc:spChg chg="mod">
          <ac:chgData name="CRUZ HERNANDEZ CLAUDIA CECILIA" userId="46bc199a-5dba-4052-a03c-73c7cdd493a6" providerId="ADAL" clId="{4AAAB49E-A2B4-4AA5-8F8C-21B4C0E9CAB3}" dt="2022-10-25T19:37:02.211" v="2625" actId="20577"/>
          <ac:spMkLst>
            <pc:docMk/>
            <pc:sldMk cId="682554524" sldId="589"/>
            <ac:spMk id="6" creationId="{6EC70F13-FB47-964F-AE47-0DF63D4E7FC7}"/>
          </ac:spMkLst>
        </pc:spChg>
      </pc:sldChg>
      <pc:sldChg chg="del">
        <pc:chgData name="CRUZ HERNANDEZ CLAUDIA CECILIA" userId="46bc199a-5dba-4052-a03c-73c7cdd493a6" providerId="ADAL" clId="{4AAAB49E-A2B4-4AA5-8F8C-21B4C0E9CAB3}" dt="2022-10-25T19:01:02.808" v="1417" actId="2696"/>
        <pc:sldMkLst>
          <pc:docMk/>
          <pc:sldMk cId="3444663910" sldId="590"/>
        </pc:sldMkLst>
      </pc:sldChg>
      <pc:sldChg chg="modSp del">
        <pc:chgData name="CRUZ HERNANDEZ CLAUDIA CECILIA" userId="46bc199a-5dba-4052-a03c-73c7cdd493a6" providerId="ADAL" clId="{4AAAB49E-A2B4-4AA5-8F8C-21B4C0E9CAB3}" dt="2022-10-25T18:56:12.160" v="1315" actId="2696"/>
        <pc:sldMkLst>
          <pc:docMk/>
          <pc:sldMk cId="4238086640" sldId="591"/>
        </pc:sldMkLst>
        <pc:graphicFrameChg chg="mod">
          <ac:chgData name="CRUZ HERNANDEZ CLAUDIA CECILIA" userId="46bc199a-5dba-4052-a03c-73c7cdd493a6" providerId="ADAL" clId="{4AAAB49E-A2B4-4AA5-8F8C-21B4C0E9CAB3}" dt="2022-10-25T18:56:00.662" v="1313"/>
          <ac:graphicFrameMkLst>
            <pc:docMk/>
            <pc:sldMk cId="4238086640" sldId="591"/>
            <ac:graphicFrameMk id="3" creationId="{28BB06A1-AD53-45A4-8864-4080E73ED875}"/>
          </ac:graphicFrameMkLst>
        </pc:graphicFrameChg>
      </pc:sldChg>
      <pc:sldChg chg="addSp delSp modSp mod ord">
        <pc:chgData name="CRUZ HERNANDEZ CLAUDIA CECILIA" userId="46bc199a-5dba-4052-a03c-73c7cdd493a6" providerId="ADAL" clId="{4AAAB49E-A2B4-4AA5-8F8C-21B4C0E9CAB3}" dt="2022-10-25T19:38:07.538" v="2669" actId="20577"/>
        <pc:sldMkLst>
          <pc:docMk/>
          <pc:sldMk cId="2403868750" sldId="629"/>
        </pc:sldMkLst>
        <pc:spChg chg="del">
          <ac:chgData name="CRUZ HERNANDEZ CLAUDIA CECILIA" userId="46bc199a-5dba-4052-a03c-73c7cdd493a6" providerId="ADAL" clId="{4AAAB49E-A2B4-4AA5-8F8C-21B4C0E9CAB3}" dt="2022-10-25T18:31:54.124" v="975" actId="478"/>
          <ac:spMkLst>
            <pc:docMk/>
            <pc:sldMk cId="2403868750" sldId="629"/>
            <ac:spMk id="2" creationId="{150EDF3C-A136-4771-8164-BC22948F9B7B}"/>
          </ac:spMkLst>
        </pc:spChg>
        <pc:spChg chg="mod">
          <ac:chgData name="CRUZ HERNANDEZ CLAUDIA CECILIA" userId="46bc199a-5dba-4052-a03c-73c7cdd493a6" providerId="ADAL" clId="{4AAAB49E-A2B4-4AA5-8F8C-21B4C0E9CAB3}" dt="2022-10-25T19:38:07.538" v="2669" actId="20577"/>
          <ac:spMkLst>
            <pc:docMk/>
            <pc:sldMk cId="2403868750" sldId="629"/>
            <ac:spMk id="6" creationId="{FDE803FE-CE55-45E8-864E-486F1ABD6DA2}"/>
          </ac:spMkLst>
        </pc:spChg>
        <pc:graphicFrameChg chg="add del mod">
          <ac:chgData name="CRUZ HERNANDEZ CLAUDIA CECILIA" userId="46bc199a-5dba-4052-a03c-73c7cdd493a6" providerId="ADAL" clId="{4AAAB49E-A2B4-4AA5-8F8C-21B4C0E9CAB3}" dt="2022-10-25T18:38:20.154" v="1006"/>
          <ac:graphicFrameMkLst>
            <pc:docMk/>
            <pc:sldMk cId="2403868750" sldId="629"/>
            <ac:graphicFrameMk id="4" creationId="{B44593B5-2C1F-4776-8B01-59700C010210}"/>
          </ac:graphicFrameMkLst>
        </pc:graphicFrameChg>
        <pc:graphicFrameChg chg="del mod">
          <ac:chgData name="CRUZ HERNANDEZ CLAUDIA CECILIA" userId="46bc199a-5dba-4052-a03c-73c7cdd493a6" providerId="ADAL" clId="{4AAAB49E-A2B4-4AA5-8F8C-21B4C0E9CAB3}" dt="2022-10-25T18:37:30.087" v="1000" actId="478"/>
          <ac:graphicFrameMkLst>
            <pc:docMk/>
            <pc:sldMk cId="2403868750" sldId="629"/>
            <ac:graphicFrameMk id="5" creationId="{597E88F9-C3D2-4716-B0F4-79EC1519ADA6}"/>
          </ac:graphicFrameMkLst>
        </pc:graphicFrameChg>
        <pc:graphicFrameChg chg="add mod modGraphic">
          <ac:chgData name="CRUZ HERNANDEZ CLAUDIA CECILIA" userId="46bc199a-5dba-4052-a03c-73c7cdd493a6" providerId="ADAL" clId="{4AAAB49E-A2B4-4AA5-8F8C-21B4C0E9CAB3}" dt="2022-10-25T19:22:17.494" v="2066" actId="14100"/>
          <ac:graphicFrameMkLst>
            <pc:docMk/>
            <pc:sldMk cId="2403868750" sldId="629"/>
            <ac:graphicFrameMk id="7" creationId="{7F54B699-9E6B-4B11-8398-5E08883EC9C2}"/>
          </ac:graphicFrameMkLst>
        </pc:graphicFrameChg>
      </pc:sldChg>
      <pc:sldChg chg="del">
        <pc:chgData name="CRUZ HERNANDEZ CLAUDIA CECILIA" userId="46bc199a-5dba-4052-a03c-73c7cdd493a6" providerId="ADAL" clId="{4AAAB49E-A2B4-4AA5-8F8C-21B4C0E9CAB3}" dt="2022-10-25T18:58:42.004" v="1342" actId="2696"/>
        <pc:sldMkLst>
          <pc:docMk/>
          <pc:sldMk cId="2868045263" sldId="631"/>
        </pc:sldMkLst>
      </pc:sldChg>
      <pc:sldChg chg="del">
        <pc:chgData name="CRUZ HERNANDEZ CLAUDIA CECILIA" userId="46bc199a-5dba-4052-a03c-73c7cdd493a6" providerId="ADAL" clId="{4AAAB49E-A2B4-4AA5-8F8C-21B4C0E9CAB3}" dt="2022-10-25T18:58:39.380" v="1341" actId="2696"/>
        <pc:sldMkLst>
          <pc:docMk/>
          <pc:sldMk cId="2689969760" sldId="636"/>
        </pc:sldMkLst>
      </pc:sldChg>
      <pc:sldChg chg="modSp mod">
        <pc:chgData name="CRUZ HERNANDEZ CLAUDIA CECILIA" userId="46bc199a-5dba-4052-a03c-73c7cdd493a6" providerId="ADAL" clId="{4AAAB49E-A2B4-4AA5-8F8C-21B4C0E9CAB3}" dt="2022-10-25T19:11:45.149" v="1690" actId="404"/>
        <pc:sldMkLst>
          <pc:docMk/>
          <pc:sldMk cId="3960390919" sldId="637"/>
        </pc:sldMkLst>
        <pc:spChg chg="mod">
          <ac:chgData name="CRUZ HERNANDEZ CLAUDIA CECILIA" userId="46bc199a-5dba-4052-a03c-73c7cdd493a6" providerId="ADAL" clId="{4AAAB49E-A2B4-4AA5-8F8C-21B4C0E9CAB3}" dt="2022-10-25T19:11:45.149" v="1690" actId="404"/>
          <ac:spMkLst>
            <pc:docMk/>
            <pc:sldMk cId="3960390919" sldId="637"/>
            <ac:spMk id="2" creationId="{62981391-078B-437F-9E23-56B4A1CD4108}"/>
          </ac:spMkLst>
        </pc:spChg>
      </pc:sldChg>
      <pc:sldChg chg="addSp delSp modSp del mod">
        <pc:chgData name="CRUZ HERNANDEZ CLAUDIA CECILIA" userId="46bc199a-5dba-4052-a03c-73c7cdd493a6" providerId="ADAL" clId="{4AAAB49E-A2B4-4AA5-8F8C-21B4C0E9CAB3}" dt="2022-10-25T18:59:20.832" v="1348" actId="2696"/>
        <pc:sldMkLst>
          <pc:docMk/>
          <pc:sldMk cId="3086025641" sldId="638"/>
        </pc:sldMkLst>
        <pc:spChg chg="mod">
          <ac:chgData name="CRUZ HERNANDEZ CLAUDIA CECILIA" userId="46bc199a-5dba-4052-a03c-73c7cdd493a6" providerId="ADAL" clId="{4AAAB49E-A2B4-4AA5-8F8C-21B4C0E9CAB3}" dt="2022-10-25T18:28:01.526" v="935" actId="20577"/>
          <ac:spMkLst>
            <pc:docMk/>
            <pc:sldMk cId="3086025641" sldId="638"/>
            <ac:spMk id="2" creationId="{E2F8F785-B032-457A-8449-FAE5930A6AED}"/>
          </ac:spMkLst>
        </pc:spChg>
        <pc:graphicFrameChg chg="add del mod modGraphic">
          <ac:chgData name="CRUZ HERNANDEZ CLAUDIA CECILIA" userId="46bc199a-5dba-4052-a03c-73c7cdd493a6" providerId="ADAL" clId="{4AAAB49E-A2B4-4AA5-8F8C-21B4C0E9CAB3}" dt="2022-10-25T18:27:05.642" v="872" actId="478"/>
          <ac:graphicFrameMkLst>
            <pc:docMk/>
            <pc:sldMk cId="3086025641" sldId="638"/>
            <ac:graphicFrameMk id="3" creationId="{DA3F6DA7-9BE6-4B80-941F-AA0AC75C5FE9}"/>
          </ac:graphicFrameMkLst>
        </pc:graphicFrameChg>
        <pc:graphicFrameChg chg="add mod modGraphic">
          <ac:chgData name="CRUZ HERNANDEZ CLAUDIA CECILIA" userId="46bc199a-5dba-4052-a03c-73c7cdd493a6" providerId="ADAL" clId="{4AAAB49E-A2B4-4AA5-8F8C-21B4C0E9CAB3}" dt="2022-10-25T18:28:43.046" v="967" actId="20577"/>
          <ac:graphicFrameMkLst>
            <pc:docMk/>
            <pc:sldMk cId="3086025641" sldId="638"/>
            <ac:graphicFrameMk id="4" creationId="{1DAB2A68-F071-4106-86CD-8BE3B4FC5C30}"/>
          </ac:graphicFrameMkLst>
        </pc:graphicFrameChg>
        <pc:graphicFrameChg chg="del mod modGraphic">
          <ac:chgData name="CRUZ HERNANDEZ CLAUDIA CECILIA" userId="46bc199a-5dba-4052-a03c-73c7cdd493a6" providerId="ADAL" clId="{4AAAB49E-A2B4-4AA5-8F8C-21B4C0E9CAB3}" dt="2022-10-25T17:51:45.174" v="647" actId="478"/>
          <ac:graphicFrameMkLst>
            <pc:docMk/>
            <pc:sldMk cId="3086025641" sldId="638"/>
            <ac:graphicFrameMk id="16" creationId="{E2CBE321-D313-47F8-B3AF-FAA04F04402A}"/>
          </ac:graphicFrameMkLst>
        </pc:graphicFrameChg>
      </pc:sldChg>
      <pc:sldChg chg="del">
        <pc:chgData name="CRUZ HERNANDEZ CLAUDIA CECILIA" userId="46bc199a-5dba-4052-a03c-73c7cdd493a6" providerId="ADAL" clId="{4AAAB49E-A2B4-4AA5-8F8C-21B4C0E9CAB3}" dt="2022-10-25T17:48:13.996" v="307" actId="2696"/>
        <pc:sldMkLst>
          <pc:docMk/>
          <pc:sldMk cId="3165506600" sldId="639"/>
        </pc:sldMkLst>
      </pc:sldChg>
      <pc:sldChg chg="modSp mod">
        <pc:chgData name="CRUZ HERNANDEZ CLAUDIA CECILIA" userId="46bc199a-5dba-4052-a03c-73c7cdd493a6" providerId="ADAL" clId="{4AAAB49E-A2B4-4AA5-8F8C-21B4C0E9CAB3}" dt="2022-10-25T18:26:26.230" v="867" actId="313"/>
        <pc:sldMkLst>
          <pc:docMk/>
          <pc:sldMk cId="1047864714" sldId="640"/>
        </pc:sldMkLst>
        <pc:spChg chg="mod">
          <ac:chgData name="CRUZ HERNANDEZ CLAUDIA CECILIA" userId="46bc199a-5dba-4052-a03c-73c7cdd493a6" providerId="ADAL" clId="{4AAAB49E-A2B4-4AA5-8F8C-21B4C0E9CAB3}" dt="2022-10-25T18:26:26.230" v="867" actId="313"/>
          <ac:spMkLst>
            <pc:docMk/>
            <pc:sldMk cId="1047864714" sldId="640"/>
            <ac:spMk id="3" creationId="{81D10CDD-827F-4661-BC17-D540AC3F0ACC}"/>
          </ac:spMkLst>
        </pc:spChg>
      </pc:sldChg>
      <pc:sldChg chg="addSp delSp modSp add del mod ord">
        <pc:chgData name="CRUZ HERNANDEZ CLAUDIA CECILIA" userId="46bc199a-5dba-4052-a03c-73c7cdd493a6" providerId="ADAL" clId="{4AAAB49E-A2B4-4AA5-8F8C-21B4C0E9CAB3}" dt="2022-10-25T19:16:04.413" v="1725" actId="2696"/>
        <pc:sldMkLst>
          <pc:docMk/>
          <pc:sldMk cId="1196279795" sldId="641"/>
        </pc:sldMkLst>
        <pc:spChg chg="add del mod">
          <ac:chgData name="CRUZ HERNANDEZ CLAUDIA CECILIA" userId="46bc199a-5dba-4052-a03c-73c7cdd493a6" providerId="ADAL" clId="{4AAAB49E-A2B4-4AA5-8F8C-21B4C0E9CAB3}" dt="2022-10-25T19:09:53.777" v="1664" actId="478"/>
          <ac:spMkLst>
            <pc:docMk/>
            <pc:sldMk cId="1196279795" sldId="641"/>
            <ac:spMk id="5" creationId="{A2F9F32C-6C38-4EC9-8C99-4ECDDCD23307}"/>
          </ac:spMkLst>
        </pc:spChg>
        <pc:graphicFrameChg chg="mod">
          <ac:chgData name="CRUZ HERNANDEZ CLAUDIA CECILIA" userId="46bc199a-5dba-4052-a03c-73c7cdd493a6" providerId="ADAL" clId="{4AAAB49E-A2B4-4AA5-8F8C-21B4C0E9CAB3}" dt="2022-10-25T19:10:02.249" v="1665" actId="1076"/>
          <ac:graphicFrameMkLst>
            <pc:docMk/>
            <pc:sldMk cId="1196279795" sldId="641"/>
            <ac:graphicFrameMk id="3" creationId="{DA3F6DA7-9BE6-4B80-941F-AA0AC75C5FE9}"/>
          </ac:graphicFrameMkLst>
        </pc:graphicFrameChg>
      </pc:sldChg>
      <pc:sldChg chg="modSp add del mod">
        <pc:chgData name="CRUZ HERNANDEZ CLAUDIA CECILIA" userId="46bc199a-5dba-4052-a03c-73c7cdd493a6" providerId="ADAL" clId="{4AAAB49E-A2B4-4AA5-8F8C-21B4C0E9CAB3}" dt="2022-10-25T17:16:56.644" v="11" actId="2696"/>
        <pc:sldMkLst>
          <pc:docMk/>
          <pc:sldMk cId="1939357406" sldId="641"/>
        </pc:sldMkLst>
        <pc:spChg chg="mod">
          <ac:chgData name="CRUZ HERNANDEZ CLAUDIA CECILIA" userId="46bc199a-5dba-4052-a03c-73c7cdd493a6" providerId="ADAL" clId="{4AAAB49E-A2B4-4AA5-8F8C-21B4C0E9CAB3}" dt="2022-10-25T17:16:14.468" v="1"/>
          <ac:spMkLst>
            <pc:docMk/>
            <pc:sldMk cId="1939357406" sldId="641"/>
            <ac:spMk id="2" creationId="{00000000-0000-0000-0000-000000000000}"/>
          </ac:spMkLst>
        </pc:spChg>
      </pc:sldChg>
      <pc:sldChg chg="add del">
        <pc:chgData name="CRUZ HERNANDEZ CLAUDIA CECILIA" userId="46bc199a-5dba-4052-a03c-73c7cdd493a6" providerId="ADAL" clId="{4AAAB49E-A2B4-4AA5-8F8C-21B4C0E9CAB3}" dt="2022-10-25T17:53:08.561" v="685" actId="2696"/>
        <pc:sldMkLst>
          <pc:docMk/>
          <pc:sldMk cId="2894205772" sldId="641"/>
        </pc:sldMkLst>
      </pc:sldChg>
      <pc:sldChg chg="modSp add mod">
        <pc:chgData name="CRUZ HERNANDEZ CLAUDIA CECILIA" userId="46bc199a-5dba-4052-a03c-73c7cdd493a6" providerId="ADAL" clId="{4AAAB49E-A2B4-4AA5-8F8C-21B4C0E9CAB3}" dt="2022-10-25T18:46:15.814" v="1169" actId="14100"/>
        <pc:sldMkLst>
          <pc:docMk/>
          <pc:sldMk cId="3155618463" sldId="642"/>
        </pc:sldMkLst>
        <pc:spChg chg="mod">
          <ac:chgData name="CRUZ HERNANDEZ CLAUDIA CECILIA" userId="46bc199a-5dba-4052-a03c-73c7cdd493a6" providerId="ADAL" clId="{4AAAB49E-A2B4-4AA5-8F8C-21B4C0E9CAB3}" dt="2022-10-25T18:46:15.814" v="1169" actId="14100"/>
          <ac:spMkLst>
            <pc:docMk/>
            <pc:sldMk cId="3155618463" sldId="642"/>
            <ac:spMk id="3" creationId="{81D10CDD-827F-4661-BC17-D540AC3F0ACC}"/>
          </ac:spMkLst>
        </pc:spChg>
      </pc:sldChg>
      <pc:sldChg chg="addSp delSp modSp add mod">
        <pc:chgData name="CRUZ HERNANDEZ CLAUDIA CECILIA" userId="46bc199a-5dba-4052-a03c-73c7cdd493a6" providerId="ADAL" clId="{4AAAB49E-A2B4-4AA5-8F8C-21B4C0E9CAB3}" dt="2022-10-25T19:06:30.752" v="1611" actId="113"/>
        <pc:sldMkLst>
          <pc:docMk/>
          <pc:sldMk cId="3535447700" sldId="643"/>
        </pc:sldMkLst>
        <pc:spChg chg="mod">
          <ac:chgData name="CRUZ HERNANDEZ CLAUDIA CECILIA" userId="46bc199a-5dba-4052-a03c-73c7cdd493a6" providerId="ADAL" clId="{4AAAB49E-A2B4-4AA5-8F8C-21B4C0E9CAB3}" dt="2022-10-25T19:06:30.752" v="1611" actId="113"/>
          <ac:spMkLst>
            <pc:docMk/>
            <pc:sldMk cId="3535447700" sldId="643"/>
            <ac:spMk id="6" creationId="{FDE803FE-CE55-45E8-864E-486F1ABD6DA2}"/>
          </ac:spMkLst>
        </pc:spChg>
        <pc:graphicFrameChg chg="add del mod">
          <ac:chgData name="CRUZ HERNANDEZ CLAUDIA CECILIA" userId="46bc199a-5dba-4052-a03c-73c7cdd493a6" providerId="ADAL" clId="{4AAAB49E-A2B4-4AA5-8F8C-21B4C0E9CAB3}" dt="2022-10-25T18:50:48.386" v="1197"/>
          <ac:graphicFrameMkLst>
            <pc:docMk/>
            <pc:sldMk cId="3535447700" sldId="643"/>
            <ac:graphicFrameMk id="2" creationId="{C363F0BC-4CBA-459A-AE92-292605628B7B}"/>
          </ac:graphicFrameMkLst>
        </pc:graphicFrameChg>
        <pc:graphicFrameChg chg="add mod modGraphic">
          <ac:chgData name="CRUZ HERNANDEZ CLAUDIA CECILIA" userId="46bc199a-5dba-4052-a03c-73c7cdd493a6" providerId="ADAL" clId="{4AAAB49E-A2B4-4AA5-8F8C-21B4C0E9CAB3}" dt="2022-10-25T19:06:25.294" v="1608" actId="14100"/>
          <ac:graphicFrameMkLst>
            <pc:docMk/>
            <pc:sldMk cId="3535447700" sldId="643"/>
            <ac:graphicFrameMk id="4" creationId="{CAFDE1C0-72FF-46EC-8994-19F3868178CA}"/>
          </ac:graphicFrameMkLst>
        </pc:graphicFrameChg>
        <pc:graphicFrameChg chg="del">
          <ac:chgData name="CRUZ HERNANDEZ CLAUDIA CECILIA" userId="46bc199a-5dba-4052-a03c-73c7cdd493a6" providerId="ADAL" clId="{4AAAB49E-A2B4-4AA5-8F8C-21B4C0E9CAB3}" dt="2022-10-25T18:50:42.728" v="1193" actId="478"/>
          <ac:graphicFrameMkLst>
            <pc:docMk/>
            <pc:sldMk cId="3535447700" sldId="643"/>
            <ac:graphicFrameMk id="7" creationId="{7F54B699-9E6B-4B11-8398-5E08883EC9C2}"/>
          </ac:graphicFrameMkLst>
        </pc:graphicFrameChg>
      </pc:sldChg>
      <pc:sldChg chg="addSp delSp modSp add mod">
        <pc:chgData name="CRUZ HERNANDEZ CLAUDIA CECILIA" userId="46bc199a-5dba-4052-a03c-73c7cdd493a6" providerId="ADAL" clId="{4AAAB49E-A2B4-4AA5-8F8C-21B4C0E9CAB3}" dt="2022-10-25T19:02:35.562" v="1549" actId="1076"/>
        <pc:sldMkLst>
          <pc:docMk/>
          <pc:sldMk cId="3981110173" sldId="644"/>
        </pc:sldMkLst>
        <pc:spChg chg="del">
          <ac:chgData name="CRUZ HERNANDEZ CLAUDIA CECILIA" userId="46bc199a-5dba-4052-a03c-73c7cdd493a6" providerId="ADAL" clId="{4AAAB49E-A2B4-4AA5-8F8C-21B4C0E9CAB3}" dt="2022-10-25T19:00:43.797" v="1412" actId="478"/>
          <ac:spMkLst>
            <pc:docMk/>
            <pc:sldMk cId="3981110173" sldId="644"/>
            <ac:spMk id="3" creationId="{81D10CDD-827F-4661-BC17-D540AC3F0ACC}"/>
          </ac:spMkLst>
        </pc:spChg>
        <pc:spChg chg="add mod">
          <ac:chgData name="CRUZ HERNANDEZ CLAUDIA CECILIA" userId="46bc199a-5dba-4052-a03c-73c7cdd493a6" providerId="ADAL" clId="{4AAAB49E-A2B4-4AA5-8F8C-21B4C0E9CAB3}" dt="2022-10-25T19:01:06.124" v="1418" actId="1076"/>
          <ac:spMkLst>
            <pc:docMk/>
            <pc:sldMk cId="3981110173" sldId="644"/>
            <ac:spMk id="4" creationId="{66312D6C-9DFF-4E25-A8EE-F6C891F77F59}"/>
          </ac:spMkLst>
        </pc:spChg>
        <pc:spChg chg="add mod">
          <ac:chgData name="CRUZ HERNANDEZ CLAUDIA CECILIA" userId="46bc199a-5dba-4052-a03c-73c7cdd493a6" providerId="ADAL" clId="{4AAAB49E-A2B4-4AA5-8F8C-21B4C0E9CAB3}" dt="2022-10-25T19:02:35.562" v="1549" actId="1076"/>
          <ac:spMkLst>
            <pc:docMk/>
            <pc:sldMk cId="3981110173" sldId="644"/>
            <ac:spMk id="6" creationId="{8E0FD968-9077-4927-BD5A-C59304861CBB}"/>
          </ac:spMkLst>
        </pc:spChg>
        <pc:picChg chg="del">
          <ac:chgData name="CRUZ HERNANDEZ CLAUDIA CECILIA" userId="46bc199a-5dba-4052-a03c-73c7cdd493a6" providerId="ADAL" clId="{4AAAB49E-A2B4-4AA5-8F8C-21B4C0E9CAB3}" dt="2022-10-25T19:00:44.718" v="1413" actId="478"/>
          <ac:picMkLst>
            <pc:docMk/>
            <pc:sldMk cId="3981110173" sldId="644"/>
            <ac:picMk id="2" creationId="{9854E3F6-22DE-47DA-AE87-E60806DC1F73}"/>
          </ac:picMkLst>
        </pc:picChg>
        <pc:picChg chg="add mod">
          <ac:chgData name="CRUZ HERNANDEZ CLAUDIA CECILIA" userId="46bc199a-5dba-4052-a03c-73c7cdd493a6" providerId="ADAL" clId="{4AAAB49E-A2B4-4AA5-8F8C-21B4C0E9CAB3}" dt="2022-10-25T19:01:08.830" v="1419" actId="1076"/>
          <ac:picMkLst>
            <pc:docMk/>
            <pc:sldMk cId="3981110173" sldId="644"/>
            <ac:picMk id="5" creationId="{72156118-EF09-4F77-90CB-BC4B741A13A7}"/>
          </ac:picMkLst>
        </pc:picChg>
      </pc:sldChg>
      <pc:sldChg chg="addSp delSp modSp add mod ord">
        <pc:chgData name="CRUZ HERNANDEZ CLAUDIA CECILIA" userId="46bc199a-5dba-4052-a03c-73c7cdd493a6" providerId="ADAL" clId="{4AAAB49E-A2B4-4AA5-8F8C-21B4C0E9CAB3}" dt="2022-10-25T19:37:47.859" v="2644" actId="1076"/>
        <pc:sldMkLst>
          <pc:docMk/>
          <pc:sldMk cId="2486688137" sldId="645"/>
        </pc:sldMkLst>
        <pc:spChg chg="mod">
          <ac:chgData name="CRUZ HERNANDEZ CLAUDIA CECILIA" userId="46bc199a-5dba-4052-a03c-73c7cdd493a6" providerId="ADAL" clId="{4AAAB49E-A2B4-4AA5-8F8C-21B4C0E9CAB3}" dt="2022-10-25T19:25:44.720" v="2140" actId="1076"/>
          <ac:spMkLst>
            <pc:docMk/>
            <pc:sldMk cId="2486688137" sldId="645"/>
            <ac:spMk id="2" creationId="{E2F8F785-B032-457A-8449-FAE5930A6AED}"/>
          </ac:spMkLst>
        </pc:spChg>
        <pc:spChg chg="mod">
          <ac:chgData name="CRUZ HERNANDEZ CLAUDIA CECILIA" userId="46bc199a-5dba-4052-a03c-73c7cdd493a6" providerId="ADAL" clId="{4AAAB49E-A2B4-4AA5-8F8C-21B4C0E9CAB3}" dt="2022-10-25T19:37:42.687" v="2641" actId="1076"/>
          <ac:spMkLst>
            <pc:docMk/>
            <pc:sldMk cId="2486688137" sldId="645"/>
            <ac:spMk id="5" creationId="{A2F9F32C-6C38-4EC9-8C99-4ECDDCD23307}"/>
          </ac:spMkLst>
        </pc:spChg>
        <pc:spChg chg="add mod">
          <ac:chgData name="CRUZ HERNANDEZ CLAUDIA CECILIA" userId="46bc199a-5dba-4052-a03c-73c7cdd493a6" providerId="ADAL" clId="{4AAAB49E-A2B4-4AA5-8F8C-21B4C0E9CAB3}" dt="2022-10-25T19:23:29.430" v="2114"/>
          <ac:spMkLst>
            <pc:docMk/>
            <pc:sldMk cId="2486688137" sldId="645"/>
            <ac:spMk id="8" creationId="{373E0150-B5BE-4226-B07D-4EC36C70CF33}"/>
          </ac:spMkLst>
        </pc:spChg>
        <pc:spChg chg="add mod">
          <ac:chgData name="CRUZ HERNANDEZ CLAUDIA CECILIA" userId="46bc199a-5dba-4052-a03c-73c7cdd493a6" providerId="ADAL" clId="{4AAAB49E-A2B4-4AA5-8F8C-21B4C0E9CAB3}" dt="2022-10-25T19:23:29.430" v="2114"/>
          <ac:spMkLst>
            <pc:docMk/>
            <pc:sldMk cId="2486688137" sldId="645"/>
            <ac:spMk id="9" creationId="{8C55C90C-E0F1-4486-9ACB-C52ECF29A24E}"/>
          </ac:spMkLst>
        </pc:spChg>
        <pc:grpChg chg="add del mod">
          <ac:chgData name="CRUZ HERNANDEZ CLAUDIA CECILIA" userId="46bc199a-5dba-4052-a03c-73c7cdd493a6" providerId="ADAL" clId="{4AAAB49E-A2B4-4AA5-8F8C-21B4C0E9CAB3}" dt="2022-10-25T19:23:30.843" v="2115" actId="21"/>
          <ac:grpSpMkLst>
            <pc:docMk/>
            <pc:sldMk cId="2486688137" sldId="645"/>
            <ac:grpSpMk id="7" creationId="{DF59E814-1C1C-45D0-9836-396FE2581EA7}"/>
          </ac:grpSpMkLst>
        </pc:grpChg>
        <pc:graphicFrameChg chg="del">
          <ac:chgData name="CRUZ HERNANDEZ CLAUDIA CECILIA" userId="46bc199a-5dba-4052-a03c-73c7cdd493a6" providerId="ADAL" clId="{4AAAB49E-A2B4-4AA5-8F8C-21B4C0E9CAB3}" dt="2022-10-25T19:10:09.102" v="1666" actId="478"/>
          <ac:graphicFrameMkLst>
            <pc:docMk/>
            <pc:sldMk cId="2486688137" sldId="645"/>
            <ac:graphicFrameMk id="3" creationId="{DA3F6DA7-9BE6-4B80-941F-AA0AC75C5FE9}"/>
          </ac:graphicFrameMkLst>
        </pc:graphicFrameChg>
        <pc:graphicFrameChg chg="add del mod">
          <ac:chgData name="CRUZ HERNANDEZ CLAUDIA CECILIA" userId="46bc199a-5dba-4052-a03c-73c7cdd493a6" providerId="ADAL" clId="{4AAAB49E-A2B4-4AA5-8F8C-21B4C0E9CAB3}" dt="2022-10-25T19:20:10.850" v="1899" actId="478"/>
          <ac:graphicFrameMkLst>
            <pc:docMk/>
            <pc:sldMk cId="2486688137" sldId="645"/>
            <ac:graphicFrameMk id="6" creationId="{6E751C2A-13E1-4026-B981-1B7A65C2BC8A}"/>
          </ac:graphicFrameMkLst>
        </pc:graphicFrameChg>
        <pc:graphicFrameChg chg="add mod modGraphic">
          <ac:chgData name="CRUZ HERNANDEZ CLAUDIA CECILIA" userId="46bc199a-5dba-4052-a03c-73c7cdd493a6" providerId="ADAL" clId="{4AAAB49E-A2B4-4AA5-8F8C-21B4C0E9CAB3}" dt="2022-10-25T19:37:47.859" v="2644" actId="1076"/>
          <ac:graphicFrameMkLst>
            <pc:docMk/>
            <pc:sldMk cId="2486688137" sldId="645"/>
            <ac:graphicFrameMk id="10" creationId="{99CCC811-5D67-4917-AB12-8C94E4C86BAA}"/>
          </ac:graphicFrameMkLst>
        </pc:graphicFrameChg>
      </pc:sldChg>
      <pc:sldChg chg="addSp modSp new mod">
        <pc:chgData name="CRUZ HERNANDEZ CLAUDIA CECILIA" userId="46bc199a-5dba-4052-a03c-73c7cdd493a6" providerId="ADAL" clId="{4AAAB49E-A2B4-4AA5-8F8C-21B4C0E9CAB3}" dt="2022-10-25T19:37:25.746" v="2639" actId="1076"/>
        <pc:sldMkLst>
          <pc:docMk/>
          <pc:sldMk cId="3906432160" sldId="646"/>
        </pc:sldMkLst>
        <pc:spChg chg="add mod">
          <ac:chgData name="CRUZ HERNANDEZ CLAUDIA CECILIA" userId="46bc199a-5dba-4052-a03c-73c7cdd493a6" providerId="ADAL" clId="{4AAAB49E-A2B4-4AA5-8F8C-21B4C0E9CAB3}" dt="2022-10-25T19:37:25.746" v="2639" actId="1076"/>
          <ac:spMkLst>
            <pc:docMk/>
            <pc:sldMk cId="3906432160" sldId="646"/>
            <ac:spMk id="3" creationId="{8AA14983-6799-4168-A46B-A3A47733827D}"/>
          </ac:spMkLst>
        </pc:spChg>
        <pc:graphicFrameChg chg="add mod modGraphic">
          <ac:chgData name="CRUZ HERNANDEZ CLAUDIA CECILIA" userId="46bc199a-5dba-4052-a03c-73c7cdd493a6" providerId="ADAL" clId="{4AAAB49E-A2B4-4AA5-8F8C-21B4C0E9CAB3}" dt="2022-10-25T19:37:19.836" v="2638" actId="1076"/>
          <ac:graphicFrameMkLst>
            <pc:docMk/>
            <pc:sldMk cId="3906432160" sldId="646"/>
            <ac:graphicFrameMk id="2" creationId="{F17B30DE-16CE-46D4-A6DE-5D9D04A51289}"/>
          </ac:graphicFrameMkLst>
        </pc:graphicFrameChg>
      </pc:sldChg>
      <pc:sldMasterChg chg="delSldLayout">
        <pc:chgData name="CRUZ HERNANDEZ CLAUDIA CECILIA" userId="46bc199a-5dba-4052-a03c-73c7cdd493a6" providerId="ADAL" clId="{4AAAB49E-A2B4-4AA5-8F8C-21B4C0E9CAB3}" dt="2022-10-25T19:00:57.071" v="1416" actId="2696"/>
        <pc:sldMasterMkLst>
          <pc:docMk/>
          <pc:sldMasterMk cId="2177762701" sldId="2147483674"/>
        </pc:sldMasterMkLst>
        <pc:sldLayoutChg chg="del">
          <pc:chgData name="CRUZ HERNANDEZ CLAUDIA CECILIA" userId="46bc199a-5dba-4052-a03c-73c7cdd493a6" providerId="ADAL" clId="{4AAAB49E-A2B4-4AA5-8F8C-21B4C0E9CAB3}" dt="2022-10-25T18:58:39.380" v="1341" actId="2696"/>
          <pc:sldLayoutMkLst>
            <pc:docMk/>
            <pc:sldMasterMk cId="2177762701" sldId="2147483674"/>
            <pc:sldLayoutMk cId="1030342356" sldId="2147483681"/>
          </pc:sldLayoutMkLst>
        </pc:sldLayoutChg>
        <pc:sldLayoutChg chg="del">
          <pc:chgData name="CRUZ HERNANDEZ CLAUDIA CECILIA" userId="46bc199a-5dba-4052-a03c-73c7cdd493a6" providerId="ADAL" clId="{4AAAB49E-A2B4-4AA5-8F8C-21B4C0E9CAB3}" dt="2022-10-25T19:00:57.071" v="1416" actId="2696"/>
          <pc:sldLayoutMkLst>
            <pc:docMk/>
            <pc:sldMasterMk cId="2177762701" sldId="2147483674"/>
            <pc:sldLayoutMk cId="3627352982" sldId="2147483682"/>
          </pc:sldLayoutMkLst>
        </pc:sldLayoutChg>
      </pc:sldMaster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ata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7E0BFE-534A-45D0-BA59-37149886FA74}" type="doc">
      <dgm:prSet loTypeId="urn:microsoft.com/office/officeart/2005/8/layout/vList3" loCatId="list" qsTypeId="urn:microsoft.com/office/officeart/2005/8/quickstyle/simple1" qsCatId="simple" csTypeId="urn:microsoft.com/office/officeart/2005/8/colors/accent1_2" csCatId="accent1" phldr="1"/>
      <dgm:spPr/>
    </dgm:pt>
    <dgm:pt modelId="{39551C56-E22F-4C81-B761-E1CC8A84752C}">
      <dgm:prSet phldrT="[Texto]" custT="1"/>
      <dgm:spPr>
        <a:solidFill>
          <a:schemeClr val="bg1"/>
        </a:solidFill>
        <a:ln>
          <a:solidFill>
            <a:schemeClr val="bg1">
              <a:lumMod val="75000"/>
            </a:schemeClr>
          </a:solidFill>
        </a:ln>
      </dgm:spPr>
      <dgm:t>
        <a:bodyPr/>
        <a:lstStyle/>
        <a:p>
          <a:pPr algn="l"/>
          <a:r>
            <a:rPr lang="es-ES" sz="1050" b="1" u="sng" kern="1200" noProof="0">
              <a:solidFill>
                <a:srgbClr val="950054"/>
              </a:solidFill>
            </a:rPr>
            <a:t>28 de marzo al 31 de mayo de 2022</a:t>
          </a:r>
          <a:r>
            <a:rPr lang="es-MX" sz="1050" b="1" u="sng" kern="1200">
              <a:solidFill>
                <a:srgbClr val="950054"/>
              </a:solidFill>
            </a:rPr>
            <a:t> </a:t>
          </a:r>
        </a:p>
        <a:p>
          <a:pPr algn="l"/>
          <a:endParaRPr lang="es-MX" sz="1050" b="1" kern="1200">
            <a:solidFill>
              <a:srgbClr val="950054"/>
            </a:solidFill>
          </a:endParaRPr>
        </a:p>
        <a:p>
          <a:pPr algn="just"/>
          <a:r>
            <a:rPr lang="es-MX" sz="1050" b="1" kern="1200">
              <a:solidFill>
                <a:srgbClr val="E7E6E6">
                  <a:lumMod val="50000"/>
                </a:srgbClr>
              </a:solidFill>
              <a:latin typeface="Calibri"/>
              <a:ea typeface="+mn-ea"/>
              <a:cs typeface="+mn-cs"/>
            </a:rPr>
            <a:t>Ejecución de Auditoria: </a:t>
          </a:r>
        </a:p>
        <a:p>
          <a:pPr algn="just"/>
          <a:r>
            <a:rPr lang="es-MX" sz="1050" b="0" kern="1200">
              <a:solidFill>
                <a:srgbClr val="E7E6E6">
                  <a:lumMod val="50000"/>
                </a:srgbClr>
              </a:solidFill>
              <a:latin typeface="Calibri"/>
              <a:ea typeface="+mn-ea"/>
              <a:cs typeface="+mn-cs"/>
            </a:rPr>
            <a:t>Durante este periodo se llevaron a cabo las actividades previstas en el Plan de Auditoría de Control Interno en Materia de Protección de Datos Personales INE/PACIPDP/2022-2023/ARCO01.</a:t>
          </a:r>
        </a:p>
      </dgm:t>
    </dgm:pt>
    <dgm:pt modelId="{0A04448D-48B6-4B1F-A5F5-285ECE105A21}" type="parTrans" cxnId="{B1D18BD6-7CE5-4A5A-A545-3217086784A0}">
      <dgm:prSet/>
      <dgm:spPr/>
      <dgm:t>
        <a:bodyPr/>
        <a:lstStyle/>
        <a:p>
          <a:endParaRPr lang="es-MX"/>
        </a:p>
      </dgm:t>
    </dgm:pt>
    <dgm:pt modelId="{409B96BF-DDB4-42B8-A50A-F9BB8C8AED36}" type="sibTrans" cxnId="{B1D18BD6-7CE5-4A5A-A545-3217086784A0}">
      <dgm:prSet/>
      <dgm:spPr/>
      <dgm:t>
        <a:bodyPr/>
        <a:lstStyle/>
        <a:p>
          <a:endParaRPr lang="es-MX"/>
        </a:p>
      </dgm:t>
    </dgm:pt>
    <dgm:pt modelId="{B8C3108B-C1E3-48CE-906F-89E753E58868}">
      <dgm:prSet phldrT="[Texto]" custT="1"/>
      <dgm:spPr>
        <a:solidFill>
          <a:schemeClr val="bg1"/>
        </a:solidFill>
        <a:ln>
          <a:solidFill>
            <a:schemeClr val="bg2">
              <a:lumMod val="90000"/>
            </a:schemeClr>
          </a:solidFill>
        </a:ln>
      </dgm:spPr>
      <dgm:t>
        <a:bodyPr/>
        <a:lstStyle/>
        <a:p>
          <a:pPr algn="ctr"/>
          <a:endParaRPr lang="es-MX" sz="1100" b="1" u="sng">
            <a:solidFill>
              <a:schemeClr val="bg2">
                <a:lumMod val="50000"/>
              </a:schemeClr>
            </a:solidFill>
          </a:endParaRPr>
        </a:p>
        <a:p>
          <a:pPr algn="l"/>
          <a:r>
            <a:rPr lang="es-ES" sz="1050" b="1" u="sng" noProof="0">
              <a:solidFill>
                <a:srgbClr val="950054"/>
              </a:solidFill>
            </a:rPr>
            <a:t>9 de junio de 2022</a:t>
          </a:r>
        </a:p>
        <a:p>
          <a:pPr algn="l"/>
          <a:endParaRPr lang="es-MX" sz="1050" b="1" u="sng">
            <a:solidFill>
              <a:schemeClr val="bg2">
                <a:lumMod val="50000"/>
              </a:schemeClr>
            </a:solidFill>
          </a:endParaRPr>
        </a:p>
        <a:p>
          <a:pPr algn="just"/>
          <a:r>
            <a:rPr lang="es-MX" sz="1050" b="1">
              <a:solidFill>
                <a:schemeClr val="bg2">
                  <a:lumMod val="50000"/>
                </a:schemeClr>
              </a:solidFill>
            </a:rPr>
            <a:t>Presentación del Informe de Auditoria ante el Comité de Transparencia: </a:t>
          </a:r>
        </a:p>
        <a:p>
          <a:pPr algn="just"/>
          <a:r>
            <a:rPr lang="es-MX" sz="1050" b="0">
              <a:solidFill>
                <a:schemeClr val="bg2">
                  <a:lumMod val="50000"/>
                </a:schemeClr>
              </a:solidFill>
            </a:rPr>
            <a:t>El resultado de la ejecución de la Auditoria </a:t>
          </a:r>
          <a:r>
            <a:rPr lang="es-MX" sz="1050" b="0">
              <a:solidFill>
                <a:srgbClr val="E7E6E6">
                  <a:lumMod val="50000"/>
                </a:srgbClr>
              </a:solidFill>
              <a:latin typeface="Calibri"/>
              <a:ea typeface="+mn-ea"/>
              <a:cs typeface="+mn-cs"/>
            </a:rPr>
            <a:t>INE/PACIPDP/2022-2023/ARCO01 fue presentado ante el CT en sesión extraordinaria especial.</a:t>
          </a:r>
          <a:endParaRPr lang="es-MX" sz="1050" b="1">
            <a:solidFill>
              <a:schemeClr val="bg2">
                <a:lumMod val="50000"/>
              </a:schemeClr>
            </a:solidFill>
          </a:endParaRPr>
        </a:p>
        <a:p>
          <a:pPr algn="ctr"/>
          <a:endParaRPr lang="es-MX" sz="1000"/>
        </a:p>
      </dgm:t>
    </dgm:pt>
    <dgm:pt modelId="{58473662-F64E-481A-82AB-F07CB223CE11}" type="parTrans" cxnId="{948831F7-357A-43C3-B948-523E5CDD5FDA}">
      <dgm:prSet/>
      <dgm:spPr/>
      <dgm:t>
        <a:bodyPr/>
        <a:lstStyle/>
        <a:p>
          <a:endParaRPr lang="es-MX"/>
        </a:p>
      </dgm:t>
    </dgm:pt>
    <dgm:pt modelId="{116998F9-C1BF-48E1-B725-AF8B3672BA4F}" type="sibTrans" cxnId="{948831F7-357A-43C3-B948-523E5CDD5FDA}">
      <dgm:prSet/>
      <dgm:spPr/>
      <dgm:t>
        <a:bodyPr/>
        <a:lstStyle/>
        <a:p>
          <a:endParaRPr lang="es-MX"/>
        </a:p>
      </dgm:t>
    </dgm:pt>
    <dgm:pt modelId="{A8269B07-B2A4-4327-A8D2-B1988778EEA3}">
      <dgm:prSet phldrT="[Texto]" custT="1"/>
      <dgm:spPr>
        <a:solidFill>
          <a:schemeClr val="bg1"/>
        </a:solidFill>
        <a:ln>
          <a:solidFill>
            <a:schemeClr val="bg2">
              <a:lumMod val="90000"/>
            </a:schemeClr>
          </a:solidFill>
        </a:ln>
      </dgm:spPr>
      <dgm:t>
        <a:bodyPr/>
        <a:lstStyle/>
        <a:p>
          <a:pPr algn="ctr"/>
          <a:endParaRPr lang="es-MX" sz="1100" b="1">
            <a:solidFill>
              <a:schemeClr val="bg2">
                <a:lumMod val="50000"/>
              </a:schemeClr>
            </a:solidFill>
          </a:endParaRPr>
        </a:p>
        <a:p>
          <a:pPr algn="l"/>
          <a:r>
            <a:rPr lang="es-ES" sz="1050" b="1" u="sng" noProof="0">
              <a:solidFill>
                <a:srgbClr val="950054"/>
              </a:solidFill>
            </a:rPr>
            <a:t>1 de junio al 7 de septiembre de 2022</a:t>
          </a:r>
        </a:p>
        <a:p>
          <a:pPr algn="l"/>
          <a:endParaRPr lang="es-ES" sz="1050" b="1" u="sng" noProof="0">
            <a:solidFill>
              <a:srgbClr val="950054"/>
            </a:solidFill>
          </a:endParaRPr>
        </a:p>
        <a:p>
          <a:pPr algn="l"/>
          <a:r>
            <a:rPr lang="es-MX" sz="1050" b="1">
              <a:solidFill>
                <a:schemeClr val="bg2">
                  <a:lumMod val="50000"/>
                </a:schemeClr>
              </a:solidFill>
            </a:rPr>
            <a:t>Periodo de atención a las No Conformidades por el ente auditado :</a:t>
          </a:r>
        </a:p>
        <a:p>
          <a:pPr algn="just"/>
          <a:r>
            <a:rPr lang="es-MX" sz="1050">
              <a:solidFill>
                <a:schemeClr val="accent3">
                  <a:lumMod val="75000"/>
                </a:schemeClr>
              </a:solidFill>
            </a:rPr>
            <a:t>Contó con 60 días hábiles contados a partir de la reunión de cierre para el cumplimiento de las recomendaciones.</a:t>
          </a:r>
          <a:endParaRPr lang="es-MX" sz="1050" b="1">
            <a:solidFill>
              <a:schemeClr val="accent3">
                <a:lumMod val="75000"/>
              </a:schemeClr>
            </a:solidFill>
          </a:endParaRPr>
        </a:p>
        <a:p>
          <a:pPr algn="ctr"/>
          <a:endParaRPr lang="es-MX" sz="1000"/>
        </a:p>
      </dgm:t>
    </dgm:pt>
    <dgm:pt modelId="{0306F8E8-22CB-4A75-A5FE-8EDCEA466DD2}" type="parTrans" cxnId="{9B6263E0-BDE7-494A-B5E1-868E372ED40A}">
      <dgm:prSet/>
      <dgm:spPr/>
      <dgm:t>
        <a:bodyPr/>
        <a:lstStyle/>
        <a:p>
          <a:endParaRPr lang="es-MX"/>
        </a:p>
      </dgm:t>
    </dgm:pt>
    <dgm:pt modelId="{20212CA6-E649-4DD5-9FB9-53B677AFBF2C}" type="sibTrans" cxnId="{9B6263E0-BDE7-494A-B5E1-868E372ED40A}">
      <dgm:prSet/>
      <dgm:spPr/>
      <dgm:t>
        <a:bodyPr/>
        <a:lstStyle/>
        <a:p>
          <a:endParaRPr lang="es-MX"/>
        </a:p>
      </dgm:t>
    </dgm:pt>
    <dgm:pt modelId="{49D152D3-89FC-4B03-97A4-E027F24E4BD3}" type="pres">
      <dgm:prSet presAssocID="{867E0BFE-534A-45D0-BA59-37149886FA74}" presName="linearFlow" presStyleCnt="0">
        <dgm:presLayoutVars>
          <dgm:dir/>
          <dgm:resizeHandles val="exact"/>
        </dgm:presLayoutVars>
      </dgm:prSet>
      <dgm:spPr/>
    </dgm:pt>
    <dgm:pt modelId="{FBCC4947-DB26-44DA-AED4-AC1462874AB5}" type="pres">
      <dgm:prSet presAssocID="{39551C56-E22F-4C81-B761-E1CC8A84752C}" presName="composite" presStyleCnt="0"/>
      <dgm:spPr/>
    </dgm:pt>
    <dgm:pt modelId="{3F2A2FBC-B47E-431D-983C-305AA1504EA2}" type="pres">
      <dgm:prSet presAssocID="{39551C56-E22F-4C81-B761-E1CC8A84752C}"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Magnifying glass"/>
        </a:ext>
      </dgm:extLst>
    </dgm:pt>
    <dgm:pt modelId="{7A3D09E1-F6A7-4045-9542-7ED8A2486A30}" type="pres">
      <dgm:prSet presAssocID="{39551C56-E22F-4C81-B761-E1CC8A84752C}" presName="txShp" presStyleLbl="node1" presStyleIdx="0" presStyleCnt="3">
        <dgm:presLayoutVars>
          <dgm:bulletEnabled val="1"/>
        </dgm:presLayoutVars>
      </dgm:prSet>
      <dgm:spPr/>
    </dgm:pt>
    <dgm:pt modelId="{29B2F1B9-0349-4ECC-B78F-F993C6C6632D}" type="pres">
      <dgm:prSet presAssocID="{409B96BF-DDB4-42B8-A50A-F9BB8C8AED36}" presName="spacing" presStyleCnt="0"/>
      <dgm:spPr/>
    </dgm:pt>
    <dgm:pt modelId="{59FF8EC5-A9AF-4F88-BCB9-D64EA1EC24E3}" type="pres">
      <dgm:prSet presAssocID="{B8C3108B-C1E3-48CE-906F-89E753E58868}" presName="composite" presStyleCnt="0"/>
      <dgm:spPr/>
    </dgm:pt>
    <dgm:pt modelId="{95D023C0-E2A7-4562-8923-1C1EB5D73617}" type="pres">
      <dgm:prSet presAssocID="{B8C3108B-C1E3-48CE-906F-89E753E58868}" presName="imgShp"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Meeting"/>
        </a:ext>
      </dgm:extLst>
    </dgm:pt>
    <dgm:pt modelId="{C8BEB02C-3959-4C6C-AEC1-FF9799C3DC15}" type="pres">
      <dgm:prSet presAssocID="{B8C3108B-C1E3-48CE-906F-89E753E58868}" presName="txShp" presStyleLbl="node1" presStyleIdx="1" presStyleCnt="3">
        <dgm:presLayoutVars>
          <dgm:bulletEnabled val="1"/>
        </dgm:presLayoutVars>
      </dgm:prSet>
      <dgm:spPr/>
    </dgm:pt>
    <dgm:pt modelId="{2BC11377-333D-4AE0-BE68-B1FA10611CD6}" type="pres">
      <dgm:prSet presAssocID="{116998F9-C1BF-48E1-B725-AF8B3672BA4F}" presName="spacing" presStyleCnt="0"/>
      <dgm:spPr/>
    </dgm:pt>
    <dgm:pt modelId="{474FE136-4EC1-4AC7-9599-4B6DE33902A0}" type="pres">
      <dgm:prSet presAssocID="{A8269B07-B2A4-4327-A8D2-B1988778EEA3}" presName="composite" presStyleCnt="0"/>
      <dgm:spPr/>
    </dgm:pt>
    <dgm:pt modelId="{33D9E278-73C8-4356-8231-3C002B1FB21B}" type="pres">
      <dgm:prSet presAssocID="{A8269B07-B2A4-4327-A8D2-B1988778EEA3}" presName="imgShp" presStyleLbl="fgImgPlac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Lista de comprobación con relleno sólido"/>
        </a:ext>
      </dgm:extLst>
    </dgm:pt>
    <dgm:pt modelId="{7920B0D6-4AB4-4993-9885-744E9D15EB0C}" type="pres">
      <dgm:prSet presAssocID="{A8269B07-B2A4-4327-A8D2-B1988778EEA3}" presName="txShp" presStyleLbl="node1" presStyleIdx="2" presStyleCnt="3">
        <dgm:presLayoutVars>
          <dgm:bulletEnabled val="1"/>
        </dgm:presLayoutVars>
      </dgm:prSet>
      <dgm:spPr/>
    </dgm:pt>
  </dgm:ptLst>
  <dgm:cxnLst>
    <dgm:cxn modelId="{0D621C5D-8BE5-4BFF-AFE9-900868F10A5A}" type="presOf" srcId="{867E0BFE-534A-45D0-BA59-37149886FA74}" destId="{49D152D3-89FC-4B03-97A4-E027F24E4BD3}" srcOrd="0" destOrd="0" presId="urn:microsoft.com/office/officeart/2005/8/layout/vList3"/>
    <dgm:cxn modelId="{1A6437C9-F024-4B42-AC43-9E9B448EF5D0}" type="presOf" srcId="{A8269B07-B2A4-4327-A8D2-B1988778EEA3}" destId="{7920B0D6-4AB4-4993-9885-744E9D15EB0C}" srcOrd="0" destOrd="0" presId="urn:microsoft.com/office/officeart/2005/8/layout/vList3"/>
    <dgm:cxn modelId="{9E40C1D4-C66F-4062-8B96-C7E7ACCCF01D}" type="presOf" srcId="{B8C3108B-C1E3-48CE-906F-89E753E58868}" destId="{C8BEB02C-3959-4C6C-AEC1-FF9799C3DC15}" srcOrd="0" destOrd="0" presId="urn:microsoft.com/office/officeart/2005/8/layout/vList3"/>
    <dgm:cxn modelId="{B1D18BD6-7CE5-4A5A-A545-3217086784A0}" srcId="{867E0BFE-534A-45D0-BA59-37149886FA74}" destId="{39551C56-E22F-4C81-B761-E1CC8A84752C}" srcOrd="0" destOrd="0" parTransId="{0A04448D-48B6-4B1F-A5F5-285ECE105A21}" sibTransId="{409B96BF-DDB4-42B8-A50A-F9BB8C8AED36}"/>
    <dgm:cxn modelId="{9B6263E0-BDE7-494A-B5E1-868E372ED40A}" srcId="{867E0BFE-534A-45D0-BA59-37149886FA74}" destId="{A8269B07-B2A4-4327-A8D2-B1988778EEA3}" srcOrd="2" destOrd="0" parTransId="{0306F8E8-22CB-4A75-A5FE-8EDCEA466DD2}" sibTransId="{20212CA6-E649-4DD5-9FB9-53B677AFBF2C}"/>
    <dgm:cxn modelId="{19238DEC-BEA2-4EEE-90E7-30B09323C1FB}" type="presOf" srcId="{39551C56-E22F-4C81-B761-E1CC8A84752C}" destId="{7A3D09E1-F6A7-4045-9542-7ED8A2486A30}" srcOrd="0" destOrd="0" presId="urn:microsoft.com/office/officeart/2005/8/layout/vList3"/>
    <dgm:cxn modelId="{948831F7-357A-43C3-B948-523E5CDD5FDA}" srcId="{867E0BFE-534A-45D0-BA59-37149886FA74}" destId="{B8C3108B-C1E3-48CE-906F-89E753E58868}" srcOrd="1" destOrd="0" parTransId="{58473662-F64E-481A-82AB-F07CB223CE11}" sibTransId="{116998F9-C1BF-48E1-B725-AF8B3672BA4F}"/>
    <dgm:cxn modelId="{E1ED3BA0-ED2A-4128-B735-976707A93BCA}" type="presParOf" srcId="{49D152D3-89FC-4B03-97A4-E027F24E4BD3}" destId="{FBCC4947-DB26-44DA-AED4-AC1462874AB5}" srcOrd="0" destOrd="0" presId="urn:microsoft.com/office/officeart/2005/8/layout/vList3"/>
    <dgm:cxn modelId="{087A3E59-D727-42A5-BE93-1EA0A22503BB}" type="presParOf" srcId="{FBCC4947-DB26-44DA-AED4-AC1462874AB5}" destId="{3F2A2FBC-B47E-431D-983C-305AA1504EA2}" srcOrd="0" destOrd="0" presId="urn:microsoft.com/office/officeart/2005/8/layout/vList3"/>
    <dgm:cxn modelId="{011BD0ED-4C9C-4263-9353-9EBCF3FF96AA}" type="presParOf" srcId="{FBCC4947-DB26-44DA-AED4-AC1462874AB5}" destId="{7A3D09E1-F6A7-4045-9542-7ED8A2486A30}" srcOrd="1" destOrd="0" presId="urn:microsoft.com/office/officeart/2005/8/layout/vList3"/>
    <dgm:cxn modelId="{9ED472FC-B01E-4C51-AEF4-0D6440614887}" type="presParOf" srcId="{49D152D3-89FC-4B03-97A4-E027F24E4BD3}" destId="{29B2F1B9-0349-4ECC-B78F-F993C6C6632D}" srcOrd="1" destOrd="0" presId="urn:microsoft.com/office/officeart/2005/8/layout/vList3"/>
    <dgm:cxn modelId="{B739BB88-A807-4BA4-829F-31D7DEAADD1A}" type="presParOf" srcId="{49D152D3-89FC-4B03-97A4-E027F24E4BD3}" destId="{59FF8EC5-A9AF-4F88-BCB9-D64EA1EC24E3}" srcOrd="2" destOrd="0" presId="urn:microsoft.com/office/officeart/2005/8/layout/vList3"/>
    <dgm:cxn modelId="{A8B11CF9-32C2-4FB6-BA74-A1A1C3950301}" type="presParOf" srcId="{59FF8EC5-A9AF-4F88-BCB9-D64EA1EC24E3}" destId="{95D023C0-E2A7-4562-8923-1C1EB5D73617}" srcOrd="0" destOrd="0" presId="urn:microsoft.com/office/officeart/2005/8/layout/vList3"/>
    <dgm:cxn modelId="{9EF368E3-F5BB-4C99-8EA7-17E7BE411FF3}" type="presParOf" srcId="{59FF8EC5-A9AF-4F88-BCB9-D64EA1EC24E3}" destId="{C8BEB02C-3959-4C6C-AEC1-FF9799C3DC15}" srcOrd="1" destOrd="0" presId="urn:microsoft.com/office/officeart/2005/8/layout/vList3"/>
    <dgm:cxn modelId="{429C75AA-8D4E-4DA2-A967-23E252BBD032}" type="presParOf" srcId="{49D152D3-89FC-4B03-97A4-E027F24E4BD3}" destId="{2BC11377-333D-4AE0-BE68-B1FA10611CD6}" srcOrd="3" destOrd="0" presId="urn:microsoft.com/office/officeart/2005/8/layout/vList3"/>
    <dgm:cxn modelId="{6230739B-BF4A-41B0-AD5B-DF01DFA8670A}" type="presParOf" srcId="{49D152D3-89FC-4B03-97A4-E027F24E4BD3}" destId="{474FE136-4EC1-4AC7-9599-4B6DE33902A0}" srcOrd="4" destOrd="0" presId="urn:microsoft.com/office/officeart/2005/8/layout/vList3"/>
    <dgm:cxn modelId="{D519FECF-6973-4040-88F7-D26977FE8C64}" type="presParOf" srcId="{474FE136-4EC1-4AC7-9599-4B6DE33902A0}" destId="{33D9E278-73C8-4356-8231-3C002B1FB21B}" srcOrd="0" destOrd="0" presId="urn:microsoft.com/office/officeart/2005/8/layout/vList3"/>
    <dgm:cxn modelId="{9D3E6B5E-89F4-409A-A589-2A6950EC8CBF}" type="presParOf" srcId="{474FE136-4EC1-4AC7-9599-4B6DE33902A0}" destId="{7920B0D6-4AB4-4993-9885-744E9D15EB0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86965DA9-38A2-4B9C-AB77-5A4E77F932CC}"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F348ED59-4BB6-4D58-B516-16174CC1C6EB}">
      <dgm:prSet phldrT="[Texto]" custT="1"/>
      <dgm:spPr>
        <a:solidFill>
          <a:schemeClr val="bg1"/>
        </a:solidFill>
        <a:ln w="9525">
          <a:solidFill>
            <a:schemeClr val="bg2">
              <a:lumMod val="90000"/>
            </a:schemeClr>
          </a:solidFill>
        </a:ln>
      </dgm:spPr>
      <dgm:t>
        <a:bodyPr/>
        <a:lstStyle/>
        <a:p>
          <a:pPr algn="just"/>
          <a:r>
            <a:rPr lang="es-MX" sz="1200" i="1">
              <a:solidFill>
                <a:srgbClr val="950054"/>
              </a:solidFill>
              <a:latin typeface="Calibri" panose="020F0502020204030204" pitchFamily="34" charset="0"/>
              <a:cs typeface="Calibri" panose="020F0502020204030204" pitchFamily="34" charset="0"/>
            </a:rPr>
            <a:t>No Conformidades</a:t>
          </a:r>
          <a:r>
            <a:rPr lang="es-MX" sz="1200" i="1">
              <a:solidFill>
                <a:schemeClr val="accent3">
                  <a:lumMod val="75000"/>
                </a:schemeClr>
              </a:solidFill>
              <a:latin typeface="Calibri" panose="020F0502020204030204" pitchFamily="34" charset="0"/>
              <a:cs typeface="Calibri" panose="020F0502020204030204" pitchFamily="34" charset="0"/>
            </a:rPr>
            <a:t>: </a:t>
          </a:r>
          <a:r>
            <a:rPr lang="es-MX" sz="1200">
              <a:solidFill>
                <a:schemeClr val="accent3">
                  <a:lumMod val="75000"/>
                </a:schemeClr>
              </a:solidFill>
            </a:rPr>
            <a:t>Inadecuación de las acciones contenidas en el Catálogo de Controles del Sistema de Gestión para la Protección de Datos Personales del Instituto adoptados por el área responsable para el cumplimiento de las obligaciones previstas en la LGPDPPSO y demás normativa aplicable. </a:t>
          </a:r>
          <a:r>
            <a:rPr lang="es-MX" sz="1200">
              <a:solidFill>
                <a:schemeClr val="bg2">
                  <a:lumMod val="25000"/>
                </a:schemeClr>
              </a:solidFill>
              <a:latin typeface="Calibri" panose="020F0502020204030204" pitchFamily="34" charset="0"/>
              <a:cs typeface="Calibri" panose="020F0502020204030204" pitchFamily="34" charset="0"/>
            </a:rPr>
            <a:t> </a:t>
          </a:r>
        </a:p>
      </dgm:t>
    </dgm:pt>
    <dgm:pt modelId="{B3420D83-4B90-4931-8DC3-39F978240626}" type="parTrans" cxnId="{95601BC1-052E-4295-994C-AAF64DD5EFA9}">
      <dgm:prSet/>
      <dgm:spPr/>
      <dgm:t>
        <a:bodyPr/>
        <a:lstStyle/>
        <a:p>
          <a:endParaRPr lang="es-MX"/>
        </a:p>
      </dgm:t>
    </dgm:pt>
    <dgm:pt modelId="{186DCAA0-20A3-4993-B90D-14FF70839A16}" type="sibTrans" cxnId="{95601BC1-052E-4295-994C-AAF64DD5EFA9}">
      <dgm:prSet/>
      <dgm:spPr/>
      <dgm:t>
        <a:bodyPr/>
        <a:lstStyle/>
        <a:p>
          <a:endParaRPr lang="es-MX"/>
        </a:p>
      </dgm:t>
    </dgm:pt>
    <dgm:pt modelId="{0B0807A8-C633-4668-9610-92065998D7A3}">
      <dgm:prSet phldrT="[Texto]" custT="1"/>
      <dgm:spPr>
        <a:solidFill>
          <a:schemeClr val="bg1"/>
        </a:solidFill>
        <a:ln w="9525">
          <a:solidFill>
            <a:schemeClr val="bg2">
              <a:lumMod val="90000"/>
            </a:schemeClr>
          </a:solidFill>
        </a:ln>
      </dgm:spPr>
      <dgm:t>
        <a:bodyPr/>
        <a:lstStyle/>
        <a:p>
          <a:pPr algn="just">
            <a:buFont typeface="Courier New" panose="02070309020205020404" pitchFamily="49" charset="0"/>
            <a:buNone/>
          </a:pPr>
          <a:r>
            <a:rPr lang="es-MX" sz="1200" i="1">
              <a:solidFill>
                <a:srgbClr val="993366"/>
              </a:solidFill>
              <a:latin typeface="Calibri" panose="020F0502020204030204" pitchFamily="34" charset="0"/>
              <a:cs typeface="Calibri" panose="020F0502020204030204" pitchFamily="34" charset="0"/>
            </a:rPr>
            <a:t>Conformidades </a:t>
          </a:r>
          <a:r>
            <a:rPr lang="es-MX" sz="1200">
              <a:solidFill>
                <a:srgbClr val="993366"/>
              </a:solidFill>
              <a:latin typeface="Calibri" panose="020F0502020204030204" pitchFamily="34" charset="0"/>
              <a:cs typeface="Calibri" panose="020F0502020204030204" pitchFamily="34" charset="0"/>
            </a:rPr>
            <a:t>con oportunidad de mejora: </a:t>
          </a:r>
          <a:r>
            <a:rPr lang="es-MX" sz="1200">
              <a:solidFill>
                <a:schemeClr val="accent3">
                  <a:lumMod val="75000"/>
                </a:schemeClr>
              </a:solidFill>
              <a:latin typeface="Calibri" panose="020F0502020204030204" pitchFamily="34" charset="0"/>
              <a:cs typeface="Calibri" panose="020F0502020204030204" pitchFamily="34" charset="0"/>
            </a:rPr>
            <a:t>Adecuación </a:t>
          </a:r>
          <a:r>
            <a:rPr lang="es-MX" sz="1200">
              <a:solidFill>
                <a:schemeClr val="accent3">
                  <a:lumMod val="75000"/>
                </a:schemeClr>
              </a:solidFill>
            </a:rPr>
            <a:t>de las acciones implementadas para su mejora continua. </a:t>
          </a:r>
          <a:endParaRPr lang="es-MX" sz="1200">
            <a:solidFill>
              <a:schemeClr val="accent3">
                <a:lumMod val="75000"/>
              </a:schemeClr>
            </a:solidFill>
            <a:latin typeface="Calibri" panose="020F0502020204030204" pitchFamily="34" charset="0"/>
            <a:cs typeface="Calibri" panose="020F0502020204030204" pitchFamily="34" charset="0"/>
          </a:endParaRPr>
        </a:p>
      </dgm:t>
    </dgm:pt>
    <dgm:pt modelId="{A6E1DC3C-20E5-4FCA-8F18-23DF60D334DC}" type="parTrans" cxnId="{9E55076D-B434-4F2F-B3D9-054EC84635F4}">
      <dgm:prSet/>
      <dgm:spPr/>
      <dgm:t>
        <a:bodyPr/>
        <a:lstStyle/>
        <a:p>
          <a:endParaRPr lang="es-MX"/>
        </a:p>
      </dgm:t>
    </dgm:pt>
    <dgm:pt modelId="{68846859-9464-4833-96FE-9AFBA37D017F}" type="sibTrans" cxnId="{9E55076D-B434-4F2F-B3D9-054EC84635F4}">
      <dgm:prSet/>
      <dgm:spPr/>
      <dgm:t>
        <a:bodyPr/>
        <a:lstStyle/>
        <a:p>
          <a:endParaRPr lang="es-MX"/>
        </a:p>
      </dgm:t>
    </dgm:pt>
    <dgm:pt modelId="{C351F6A9-F3F9-425F-8F69-85152AAA79C1}" type="pres">
      <dgm:prSet presAssocID="{86965DA9-38A2-4B9C-AB77-5A4E77F932CC}" presName="linear" presStyleCnt="0">
        <dgm:presLayoutVars>
          <dgm:dir/>
          <dgm:resizeHandles val="exact"/>
        </dgm:presLayoutVars>
      </dgm:prSet>
      <dgm:spPr/>
    </dgm:pt>
    <dgm:pt modelId="{31A92877-8CFE-41AB-B57E-84E4DB27AC08}" type="pres">
      <dgm:prSet presAssocID="{F348ED59-4BB6-4D58-B516-16174CC1C6EB}" presName="comp" presStyleCnt="0"/>
      <dgm:spPr/>
    </dgm:pt>
    <dgm:pt modelId="{14E52D9F-4468-4EFA-9B51-9CA0B17D8286}" type="pres">
      <dgm:prSet presAssocID="{F348ED59-4BB6-4D58-B516-16174CC1C6EB}" presName="box" presStyleLbl="node1" presStyleIdx="0" presStyleCnt="2" custLinFactNeighborX="528" custLinFactNeighborY="-2131"/>
      <dgm:spPr/>
    </dgm:pt>
    <dgm:pt modelId="{EC63DEF5-58E9-45E7-AE70-5B2DFE62A187}" type="pres">
      <dgm:prSet presAssocID="{F348ED59-4BB6-4D58-B516-16174CC1C6EB}" presName="img" presStyleLbl="fgImgPlace1" presStyleIdx="0" presStyleCnt="2" custScaleX="47925" custScaleY="73241"/>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t="-8000" b="-8000"/>
          </a:stretch>
        </a:blipFill>
      </dgm:spPr>
      <dgm:extLst>
        <a:ext uri="{E40237B7-FDA0-4F09-8148-C483321AD2D9}">
          <dgm14:cNvPr xmlns:dgm14="http://schemas.microsoft.com/office/drawing/2010/diagram" id="0" name="" descr="Portapapeles comprobado con relleno sólido"/>
        </a:ext>
      </dgm:extLst>
    </dgm:pt>
    <dgm:pt modelId="{DD709164-FAB6-4E0D-A882-DC4433B0C087}" type="pres">
      <dgm:prSet presAssocID="{F348ED59-4BB6-4D58-B516-16174CC1C6EB}" presName="text" presStyleLbl="node1" presStyleIdx="0" presStyleCnt="2">
        <dgm:presLayoutVars>
          <dgm:bulletEnabled val="1"/>
        </dgm:presLayoutVars>
      </dgm:prSet>
      <dgm:spPr/>
    </dgm:pt>
    <dgm:pt modelId="{FA9D1BAB-C8CC-454C-AF9D-6A069EECC626}" type="pres">
      <dgm:prSet presAssocID="{186DCAA0-20A3-4993-B90D-14FF70839A16}" presName="spacer" presStyleCnt="0"/>
      <dgm:spPr/>
    </dgm:pt>
    <dgm:pt modelId="{6333F4FF-03DB-489B-B911-30ADE37C958A}" type="pres">
      <dgm:prSet presAssocID="{0B0807A8-C633-4668-9610-92065998D7A3}" presName="comp" presStyleCnt="0"/>
      <dgm:spPr/>
    </dgm:pt>
    <dgm:pt modelId="{E52F72D6-3680-4D13-BA78-A0E926F9E06E}" type="pres">
      <dgm:prSet presAssocID="{0B0807A8-C633-4668-9610-92065998D7A3}" presName="box" presStyleLbl="node1" presStyleIdx="1" presStyleCnt="2" custLinFactNeighborX="15057" custLinFactNeighborY="9174"/>
      <dgm:spPr/>
    </dgm:pt>
    <dgm:pt modelId="{3CBA5831-AB82-4ED2-BBA7-73230F012136}" type="pres">
      <dgm:prSet presAssocID="{0B0807A8-C633-4668-9610-92065998D7A3}" presName="img" presStyleLbl="fgImgPlace1" presStyleIdx="1" presStyleCnt="2" custScaleX="52166" custScaleY="7662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8000" b="-8000"/>
          </a:stretch>
        </a:blipFill>
      </dgm:spPr>
      <dgm:extLst>
        <a:ext uri="{E40237B7-FDA0-4F09-8148-C483321AD2D9}">
          <dgm14:cNvPr xmlns:dgm14="http://schemas.microsoft.com/office/drawing/2010/diagram" id="0" name="" descr="Casilla marcada con relleno sólido"/>
        </a:ext>
      </dgm:extLst>
    </dgm:pt>
    <dgm:pt modelId="{4A9321FB-086F-4052-AA20-52A0DBE7BC00}" type="pres">
      <dgm:prSet presAssocID="{0B0807A8-C633-4668-9610-92065998D7A3}" presName="text" presStyleLbl="node1" presStyleIdx="1" presStyleCnt="2">
        <dgm:presLayoutVars>
          <dgm:bulletEnabled val="1"/>
        </dgm:presLayoutVars>
      </dgm:prSet>
      <dgm:spPr/>
    </dgm:pt>
  </dgm:ptLst>
  <dgm:cxnLst>
    <dgm:cxn modelId="{43996C32-91D8-4EEE-A884-9886AC689E47}" type="presOf" srcId="{86965DA9-38A2-4B9C-AB77-5A4E77F932CC}" destId="{C351F6A9-F3F9-425F-8F69-85152AAA79C1}" srcOrd="0" destOrd="0" presId="urn:microsoft.com/office/officeart/2005/8/layout/vList4"/>
    <dgm:cxn modelId="{9E55076D-B434-4F2F-B3D9-054EC84635F4}" srcId="{86965DA9-38A2-4B9C-AB77-5A4E77F932CC}" destId="{0B0807A8-C633-4668-9610-92065998D7A3}" srcOrd="1" destOrd="0" parTransId="{A6E1DC3C-20E5-4FCA-8F18-23DF60D334DC}" sibTransId="{68846859-9464-4833-96FE-9AFBA37D017F}"/>
    <dgm:cxn modelId="{3A08E179-ECC4-4811-950A-05E7668B716E}" type="presOf" srcId="{F348ED59-4BB6-4D58-B516-16174CC1C6EB}" destId="{14E52D9F-4468-4EFA-9B51-9CA0B17D8286}" srcOrd="0" destOrd="0" presId="urn:microsoft.com/office/officeart/2005/8/layout/vList4"/>
    <dgm:cxn modelId="{E4A8C27B-1B38-4B3D-9880-77FC9BC79B9A}" type="presOf" srcId="{F348ED59-4BB6-4D58-B516-16174CC1C6EB}" destId="{DD709164-FAB6-4E0D-A882-DC4433B0C087}" srcOrd="1" destOrd="0" presId="urn:microsoft.com/office/officeart/2005/8/layout/vList4"/>
    <dgm:cxn modelId="{7C58A6BC-A2E1-47EE-9C43-4A76690A27AD}" type="presOf" srcId="{0B0807A8-C633-4668-9610-92065998D7A3}" destId="{4A9321FB-086F-4052-AA20-52A0DBE7BC00}" srcOrd="1" destOrd="0" presId="urn:microsoft.com/office/officeart/2005/8/layout/vList4"/>
    <dgm:cxn modelId="{95601BC1-052E-4295-994C-AAF64DD5EFA9}" srcId="{86965DA9-38A2-4B9C-AB77-5A4E77F932CC}" destId="{F348ED59-4BB6-4D58-B516-16174CC1C6EB}" srcOrd="0" destOrd="0" parTransId="{B3420D83-4B90-4931-8DC3-39F978240626}" sibTransId="{186DCAA0-20A3-4993-B90D-14FF70839A16}"/>
    <dgm:cxn modelId="{CD9D8FEB-5562-459F-B877-0A45CAC829B6}" type="presOf" srcId="{0B0807A8-C633-4668-9610-92065998D7A3}" destId="{E52F72D6-3680-4D13-BA78-A0E926F9E06E}" srcOrd="0" destOrd="0" presId="urn:microsoft.com/office/officeart/2005/8/layout/vList4"/>
    <dgm:cxn modelId="{AC46BA56-3341-4FBB-A9BE-2A1F8374C2B7}" type="presParOf" srcId="{C351F6A9-F3F9-425F-8F69-85152AAA79C1}" destId="{31A92877-8CFE-41AB-B57E-84E4DB27AC08}" srcOrd="0" destOrd="0" presId="urn:microsoft.com/office/officeart/2005/8/layout/vList4"/>
    <dgm:cxn modelId="{ADFEE9C3-1586-42C6-B3F9-43806D59C108}" type="presParOf" srcId="{31A92877-8CFE-41AB-B57E-84E4DB27AC08}" destId="{14E52D9F-4468-4EFA-9B51-9CA0B17D8286}" srcOrd="0" destOrd="0" presId="urn:microsoft.com/office/officeart/2005/8/layout/vList4"/>
    <dgm:cxn modelId="{72599932-AD02-48CF-98A7-599164BEC000}" type="presParOf" srcId="{31A92877-8CFE-41AB-B57E-84E4DB27AC08}" destId="{EC63DEF5-58E9-45E7-AE70-5B2DFE62A187}" srcOrd="1" destOrd="0" presId="urn:microsoft.com/office/officeart/2005/8/layout/vList4"/>
    <dgm:cxn modelId="{4EE99487-8618-418B-B832-F221327C3B87}" type="presParOf" srcId="{31A92877-8CFE-41AB-B57E-84E4DB27AC08}" destId="{DD709164-FAB6-4E0D-A882-DC4433B0C087}" srcOrd="2" destOrd="0" presId="urn:microsoft.com/office/officeart/2005/8/layout/vList4"/>
    <dgm:cxn modelId="{F4987010-5FC9-4D7B-93CF-D8D95A58C938}" type="presParOf" srcId="{C351F6A9-F3F9-425F-8F69-85152AAA79C1}" destId="{FA9D1BAB-C8CC-454C-AF9D-6A069EECC626}" srcOrd="1" destOrd="0" presId="urn:microsoft.com/office/officeart/2005/8/layout/vList4"/>
    <dgm:cxn modelId="{9383CF41-D89A-4B01-B7EA-DF0D060CB554}" type="presParOf" srcId="{C351F6A9-F3F9-425F-8F69-85152AAA79C1}" destId="{6333F4FF-03DB-489B-B911-30ADE37C958A}" srcOrd="2" destOrd="0" presId="urn:microsoft.com/office/officeart/2005/8/layout/vList4"/>
    <dgm:cxn modelId="{2017B175-F64F-4842-9DFE-78B75C0D1BA7}" type="presParOf" srcId="{6333F4FF-03DB-489B-B911-30ADE37C958A}" destId="{E52F72D6-3680-4D13-BA78-A0E926F9E06E}" srcOrd="0" destOrd="0" presId="urn:microsoft.com/office/officeart/2005/8/layout/vList4"/>
    <dgm:cxn modelId="{0E120460-CE6E-4A4C-892A-1D011A78A25E}" type="presParOf" srcId="{6333F4FF-03DB-489B-B911-30ADE37C958A}" destId="{3CBA5831-AB82-4ED2-BBA7-73230F012136}" srcOrd="1" destOrd="0" presId="urn:microsoft.com/office/officeart/2005/8/layout/vList4"/>
    <dgm:cxn modelId="{7983B15D-099D-46DE-A77F-CB01112B0B01}" type="presParOf" srcId="{6333F4FF-03DB-489B-B911-30ADE37C958A}" destId="{4A9321FB-086F-4052-AA20-52A0DBE7BC00}" srcOrd="2" destOrd="0" presId="urn:microsoft.com/office/officeart/2005/8/layout/vList4"/>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3D09E1-F6A7-4045-9542-7ED8A2486A30}">
      <dsp:nvSpPr>
        <dsp:cNvPr id="0" name=""/>
        <dsp:cNvSpPr/>
      </dsp:nvSpPr>
      <dsp:spPr>
        <a:xfrm rot="10800000">
          <a:off x="1712239" y="2328"/>
          <a:ext cx="5596780" cy="1210097"/>
        </a:xfrm>
        <a:prstGeom prst="homePlate">
          <a:avLst/>
        </a:prstGeom>
        <a:solidFill>
          <a:schemeClr val="bg1"/>
        </a:solidFill>
        <a:ln w="12700" cap="flat" cmpd="sng" algn="ctr">
          <a:solidFill>
            <a:schemeClr val="bg1">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619" tIns="41910" rIns="78232" bIns="41910" numCol="1" spcCol="1270" anchor="ctr" anchorCtr="0">
          <a:noAutofit/>
        </a:bodyPr>
        <a:lstStyle/>
        <a:p>
          <a:pPr marL="0" lvl="0" indent="0" algn="l" defTabSz="466725">
            <a:lnSpc>
              <a:spcPct val="90000"/>
            </a:lnSpc>
            <a:spcBef>
              <a:spcPct val="0"/>
            </a:spcBef>
            <a:spcAft>
              <a:spcPct val="35000"/>
            </a:spcAft>
            <a:buNone/>
          </a:pPr>
          <a:r>
            <a:rPr lang="es-ES" sz="1050" b="1" u="sng" kern="1200" noProof="0">
              <a:solidFill>
                <a:srgbClr val="950054"/>
              </a:solidFill>
            </a:rPr>
            <a:t>28 de marzo al 31 de mayo de 2022</a:t>
          </a:r>
          <a:r>
            <a:rPr lang="es-MX" sz="1050" b="1" u="sng" kern="1200">
              <a:solidFill>
                <a:srgbClr val="950054"/>
              </a:solidFill>
            </a:rPr>
            <a:t> </a:t>
          </a:r>
        </a:p>
        <a:p>
          <a:pPr marL="0" lvl="0" indent="0" algn="l" defTabSz="466725">
            <a:lnSpc>
              <a:spcPct val="90000"/>
            </a:lnSpc>
            <a:spcBef>
              <a:spcPct val="0"/>
            </a:spcBef>
            <a:spcAft>
              <a:spcPct val="35000"/>
            </a:spcAft>
            <a:buNone/>
          </a:pPr>
          <a:endParaRPr lang="es-MX" sz="1050" b="1" kern="1200">
            <a:solidFill>
              <a:srgbClr val="950054"/>
            </a:solidFill>
          </a:endParaRPr>
        </a:p>
        <a:p>
          <a:pPr marL="0" lvl="0" indent="0" algn="just" defTabSz="466725">
            <a:lnSpc>
              <a:spcPct val="90000"/>
            </a:lnSpc>
            <a:spcBef>
              <a:spcPct val="0"/>
            </a:spcBef>
            <a:spcAft>
              <a:spcPct val="35000"/>
            </a:spcAft>
            <a:buNone/>
          </a:pPr>
          <a:r>
            <a:rPr lang="es-MX" sz="1050" b="1" kern="1200">
              <a:solidFill>
                <a:srgbClr val="E7E6E6">
                  <a:lumMod val="50000"/>
                </a:srgbClr>
              </a:solidFill>
              <a:latin typeface="Calibri"/>
              <a:ea typeface="+mn-ea"/>
              <a:cs typeface="+mn-cs"/>
            </a:rPr>
            <a:t>Ejecución de Auditoria: </a:t>
          </a:r>
        </a:p>
        <a:p>
          <a:pPr marL="0" lvl="0" indent="0" algn="just" defTabSz="466725">
            <a:lnSpc>
              <a:spcPct val="90000"/>
            </a:lnSpc>
            <a:spcBef>
              <a:spcPct val="0"/>
            </a:spcBef>
            <a:spcAft>
              <a:spcPct val="35000"/>
            </a:spcAft>
            <a:buNone/>
          </a:pPr>
          <a:r>
            <a:rPr lang="es-MX" sz="1050" b="0" kern="1200">
              <a:solidFill>
                <a:srgbClr val="E7E6E6">
                  <a:lumMod val="50000"/>
                </a:srgbClr>
              </a:solidFill>
              <a:latin typeface="Calibri"/>
              <a:ea typeface="+mn-ea"/>
              <a:cs typeface="+mn-cs"/>
            </a:rPr>
            <a:t>Durante este periodo se llevaron a cabo las actividades previstas en el Plan de Auditoría de Control Interno en Materia de Protección de Datos Personales INE/PACIPDP/2022-2023/ARCO01.</a:t>
          </a:r>
        </a:p>
      </dsp:txBody>
      <dsp:txXfrm rot="10800000">
        <a:off x="2014763" y="2328"/>
        <a:ext cx="5294256" cy="1210097"/>
      </dsp:txXfrm>
    </dsp:sp>
    <dsp:sp modelId="{3F2A2FBC-B47E-431D-983C-305AA1504EA2}">
      <dsp:nvSpPr>
        <dsp:cNvPr id="0" name=""/>
        <dsp:cNvSpPr/>
      </dsp:nvSpPr>
      <dsp:spPr>
        <a:xfrm>
          <a:off x="1107191" y="2328"/>
          <a:ext cx="1210097" cy="1210097"/>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8BEB02C-3959-4C6C-AEC1-FF9799C3DC15}">
      <dsp:nvSpPr>
        <dsp:cNvPr id="0" name=""/>
        <dsp:cNvSpPr/>
      </dsp:nvSpPr>
      <dsp:spPr>
        <a:xfrm rot="10800000">
          <a:off x="1712239" y="1573649"/>
          <a:ext cx="5596780" cy="1210097"/>
        </a:xfrm>
        <a:prstGeom prst="homePlate">
          <a:avLst/>
        </a:prstGeom>
        <a:solidFill>
          <a:schemeClr val="bg1"/>
        </a:solidFill>
        <a:ln w="12700" cap="flat" cmpd="sng" algn="ctr">
          <a:solidFill>
            <a:schemeClr val="bg2">
              <a:lumMod val="9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619" tIns="41910" rIns="78232" bIns="41910" numCol="1" spcCol="1270" anchor="ctr" anchorCtr="0">
          <a:noAutofit/>
        </a:bodyPr>
        <a:lstStyle/>
        <a:p>
          <a:pPr marL="0" lvl="0" indent="0" algn="ctr" defTabSz="488950">
            <a:lnSpc>
              <a:spcPct val="90000"/>
            </a:lnSpc>
            <a:spcBef>
              <a:spcPct val="0"/>
            </a:spcBef>
            <a:spcAft>
              <a:spcPct val="35000"/>
            </a:spcAft>
            <a:buNone/>
          </a:pPr>
          <a:endParaRPr lang="es-MX" sz="1100" b="1" u="sng" kern="1200">
            <a:solidFill>
              <a:schemeClr val="bg2">
                <a:lumMod val="50000"/>
              </a:schemeClr>
            </a:solidFill>
          </a:endParaRPr>
        </a:p>
        <a:p>
          <a:pPr marL="0" lvl="0" indent="0" algn="l" defTabSz="488950">
            <a:lnSpc>
              <a:spcPct val="90000"/>
            </a:lnSpc>
            <a:spcBef>
              <a:spcPct val="0"/>
            </a:spcBef>
            <a:spcAft>
              <a:spcPct val="35000"/>
            </a:spcAft>
            <a:buNone/>
          </a:pPr>
          <a:r>
            <a:rPr lang="es-ES" sz="1050" b="1" u="sng" kern="1200" noProof="0">
              <a:solidFill>
                <a:srgbClr val="950054"/>
              </a:solidFill>
            </a:rPr>
            <a:t>9 de junio de 2022</a:t>
          </a:r>
        </a:p>
        <a:p>
          <a:pPr marL="0" lvl="0" indent="0" algn="l" defTabSz="488950">
            <a:lnSpc>
              <a:spcPct val="90000"/>
            </a:lnSpc>
            <a:spcBef>
              <a:spcPct val="0"/>
            </a:spcBef>
            <a:spcAft>
              <a:spcPct val="35000"/>
            </a:spcAft>
            <a:buNone/>
          </a:pPr>
          <a:endParaRPr lang="es-MX" sz="1050" b="1" u="sng" kern="1200">
            <a:solidFill>
              <a:schemeClr val="bg2">
                <a:lumMod val="50000"/>
              </a:schemeClr>
            </a:solidFill>
          </a:endParaRPr>
        </a:p>
        <a:p>
          <a:pPr marL="0" lvl="0" indent="0" algn="just" defTabSz="488950">
            <a:lnSpc>
              <a:spcPct val="90000"/>
            </a:lnSpc>
            <a:spcBef>
              <a:spcPct val="0"/>
            </a:spcBef>
            <a:spcAft>
              <a:spcPct val="35000"/>
            </a:spcAft>
            <a:buNone/>
          </a:pPr>
          <a:r>
            <a:rPr lang="es-MX" sz="1050" b="1" kern="1200">
              <a:solidFill>
                <a:schemeClr val="bg2">
                  <a:lumMod val="50000"/>
                </a:schemeClr>
              </a:solidFill>
            </a:rPr>
            <a:t>Presentación del Informe de Auditoria ante el Comité de Transparencia: </a:t>
          </a:r>
        </a:p>
        <a:p>
          <a:pPr marL="0" lvl="0" indent="0" algn="just" defTabSz="488950">
            <a:lnSpc>
              <a:spcPct val="90000"/>
            </a:lnSpc>
            <a:spcBef>
              <a:spcPct val="0"/>
            </a:spcBef>
            <a:spcAft>
              <a:spcPct val="35000"/>
            </a:spcAft>
            <a:buNone/>
          </a:pPr>
          <a:r>
            <a:rPr lang="es-MX" sz="1050" b="0" kern="1200">
              <a:solidFill>
                <a:schemeClr val="bg2">
                  <a:lumMod val="50000"/>
                </a:schemeClr>
              </a:solidFill>
            </a:rPr>
            <a:t>El resultado de la ejecución de la Auditoria </a:t>
          </a:r>
          <a:r>
            <a:rPr lang="es-MX" sz="1050" b="0" kern="1200">
              <a:solidFill>
                <a:srgbClr val="E7E6E6">
                  <a:lumMod val="50000"/>
                </a:srgbClr>
              </a:solidFill>
              <a:latin typeface="Calibri"/>
              <a:ea typeface="+mn-ea"/>
              <a:cs typeface="+mn-cs"/>
            </a:rPr>
            <a:t>INE/PACIPDP/2022-2023/ARCO01 fue presentado ante el CT en sesión extraordinaria especial.</a:t>
          </a:r>
          <a:endParaRPr lang="es-MX" sz="1050" b="1" kern="1200">
            <a:solidFill>
              <a:schemeClr val="bg2">
                <a:lumMod val="50000"/>
              </a:schemeClr>
            </a:solidFill>
          </a:endParaRPr>
        </a:p>
        <a:p>
          <a:pPr marL="0" lvl="0" indent="0" algn="ctr" defTabSz="488950">
            <a:lnSpc>
              <a:spcPct val="90000"/>
            </a:lnSpc>
            <a:spcBef>
              <a:spcPct val="0"/>
            </a:spcBef>
            <a:spcAft>
              <a:spcPct val="35000"/>
            </a:spcAft>
            <a:buNone/>
          </a:pPr>
          <a:endParaRPr lang="es-MX" sz="1000" kern="1200"/>
        </a:p>
      </dsp:txBody>
      <dsp:txXfrm rot="10800000">
        <a:off x="2014763" y="1573649"/>
        <a:ext cx="5294256" cy="1210097"/>
      </dsp:txXfrm>
    </dsp:sp>
    <dsp:sp modelId="{95D023C0-E2A7-4562-8923-1C1EB5D73617}">
      <dsp:nvSpPr>
        <dsp:cNvPr id="0" name=""/>
        <dsp:cNvSpPr/>
      </dsp:nvSpPr>
      <dsp:spPr>
        <a:xfrm>
          <a:off x="1107191" y="1573649"/>
          <a:ext cx="1210097" cy="1210097"/>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920B0D6-4AB4-4993-9885-744E9D15EB0C}">
      <dsp:nvSpPr>
        <dsp:cNvPr id="0" name=""/>
        <dsp:cNvSpPr/>
      </dsp:nvSpPr>
      <dsp:spPr>
        <a:xfrm rot="10800000">
          <a:off x="1712239" y="3144969"/>
          <a:ext cx="5596780" cy="1210097"/>
        </a:xfrm>
        <a:prstGeom prst="homePlate">
          <a:avLst/>
        </a:prstGeom>
        <a:solidFill>
          <a:schemeClr val="bg1"/>
        </a:solidFill>
        <a:ln w="12700" cap="flat" cmpd="sng" algn="ctr">
          <a:solidFill>
            <a:schemeClr val="bg2">
              <a:lumMod val="9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619" tIns="41910" rIns="78232" bIns="41910" numCol="1" spcCol="1270" anchor="ctr" anchorCtr="0">
          <a:noAutofit/>
        </a:bodyPr>
        <a:lstStyle/>
        <a:p>
          <a:pPr marL="0" lvl="0" indent="0" algn="ctr" defTabSz="488950">
            <a:lnSpc>
              <a:spcPct val="90000"/>
            </a:lnSpc>
            <a:spcBef>
              <a:spcPct val="0"/>
            </a:spcBef>
            <a:spcAft>
              <a:spcPct val="35000"/>
            </a:spcAft>
            <a:buNone/>
          </a:pPr>
          <a:endParaRPr lang="es-MX" sz="1100" b="1" kern="1200">
            <a:solidFill>
              <a:schemeClr val="bg2">
                <a:lumMod val="50000"/>
              </a:schemeClr>
            </a:solidFill>
          </a:endParaRPr>
        </a:p>
        <a:p>
          <a:pPr marL="0" lvl="0" indent="0" algn="l" defTabSz="488950">
            <a:lnSpc>
              <a:spcPct val="90000"/>
            </a:lnSpc>
            <a:spcBef>
              <a:spcPct val="0"/>
            </a:spcBef>
            <a:spcAft>
              <a:spcPct val="35000"/>
            </a:spcAft>
            <a:buNone/>
          </a:pPr>
          <a:r>
            <a:rPr lang="es-ES" sz="1050" b="1" u="sng" kern="1200" noProof="0">
              <a:solidFill>
                <a:srgbClr val="950054"/>
              </a:solidFill>
            </a:rPr>
            <a:t>1 de junio al 7 de septiembre de 2022</a:t>
          </a:r>
        </a:p>
        <a:p>
          <a:pPr marL="0" lvl="0" indent="0" algn="l" defTabSz="488950">
            <a:lnSpc>
              <a:spcPct val="90000"/>
            </a:lnSpc>
            <a:spcBef>
              <a:spcPct val="0"/>
            </a:spcBef>
            <a:spcAft>
              <a:spcPct val="35000"/>
            </a:spcAft>
            <a:buNone/>
          </a:pPr>
          <a:endParaRPr lang="es-ES" sz="1050" b="1" u="sng" kern="1200" noProof="0">
            <a:solidFill>
              <a:srgbClr val="950054"/>
            </a:solidFill>
          </a:endParaRPr>
        </a:p>
        <a:p>
          <a:pPr marL="0" lvl="0" indent="0" algn="l" defTabSz="488950">
            <a:lnSpc>
              <a:spcPct val="90000"/>
            </a:lnSpc>
            <a:spcBef>
              <a:spcPct val="0"/>
            </a:spcBef>
            <a:spcAft>
              <a:spcPct val="35000"/>
            </a:spcAft>
            <a:buNone/>
          </a:pPr>
          <a:r>
            <a:rPr lang="es-MX" sz="1050" b="1" kern="1200">
              <a:solidFill>
                <a:schemeClr val="bg2">
                  <a:lumMod val="50000"/>
                </a:schemeClr>
              </a:solidFill>
            </a:rPr>
            <a:t>Periodo de atención a las No Conformidades por el ente auditado :</a:t>
          </a:r>
        </a:p>
        <a:p>
          <a:pPr marL="0" lvl="0" indent="0" algn="just" defTabSz="488950">
            <a:lnSpc>
              <a:spcPct val="90000"/>
            </a:lnSpc>
            <a:spcBef>
              <a:spcPct val="0"/>
            </a:spcBef>
            <a:spcAft>
              <a:spcPct val="35000"/>
            </a:spcAft>
            <a:buNone/>
          </a:pPr>
          <a:r>
            <a:rPr lang="es-MX" sz="1050" kern="1200">
              <a:solidFill>
                <a:schemeClr val="accent3">
                  <a:lumMod val="75000"/>
                </a:schemeClr>
              </a:solidFill>
            </a:rPr>
            <a:t>Contó con 60 días hábiles contados a partir de la reunión de cierre para el cumplimiento de las recomendaciones.</a:t>
          </a:r>
          <a:endParaRPr lang="es-MX" sz="1050" b="1" kern="1200">
            <a:solidFill>
              <a:schemeClr val="accent3">
                <a:lumMod val="75000"/>
              </a:schemeClr>
            </a:solidFill>
          </a:endParaRPr>
        </a:p>
        <a:p>
          <a:pPr marL="0" lvl="0" indent="0" algn="ctr" defTabSz="488950">
            <a:lnSpc>
              <a:spcPct val="90000"/>
            </a:lnSpc>
            <a:spcBef>
              <a:spcPct val="0"/>
            </a:spcBef>
            <a:spcAft>
              <a:spcPct val="35000"/>
            </a:spcAft>
            <a:buNone/>
          </a:pPr>
          <a:endParaRPr lang="es-MX" sz="1000" kern="1200"/>
        </a:p>
      </dsp:txBody>
      <dsp:txXfrm rot="10800000">
        <a:off x="2014763" y="3144969"/>
        <a:ext cx="5294256" cy="1210097"/>
      </dsp:txXfrm>
    </dsp:sp>
    <dsp:sp modelId="{33D9E278-73C8-4356-8231-3C002B1FB21B}">
      <dsp:nvSpPr>
        <dsp:cNvPr id="0" name=""/>
        <dsp:cNvSpPr/>
      </dsp:nvSpPr>
      <dsp:spPr>
        <a:xfrm>
          <a:off x="1107191" y="3144969"/>
          <a:ext cx="1210097" cy="1210097"/>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E52D9F-4468-4EFA-9B51-9CA0B17D8286}">
      <dsp:nvSpPr>
        <dsp:cNvPr id="0" name=""/>
        <dsp:cNvSpPr/>
      </dsp:nvSpPr>
      <dsp:spPr>
        <a:xfrm>
          <a:off x="0" y="0"/>
          <a:ext cx="6521612" cy="922329"/>
        </a:xfrm>
        <a:prstGeom prst="roundRect">
          <a:avLst>
            <a:gd name="adj" fmla="val 10000"/>
          </a:avLst>
        </a:prstGeom>
        <a:solidFill>
          <a:schemeClr val="bg1"/>
        </a:solidFill>
        <a:ln w="9525" cap="flat" cmpd="sng" algn="ctr">
          <a:solidFill>
            <a:schemeClr val="bg2">
              <a:lumMod val="9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None/>
          </a:pPr>
          <a:r>
            <a:rPr lang="es-MX" sz="1200" i="1" kern="1200">
              <a:solidFill>
                <a:srgbClr val="950054"/>
              </a:solidFill>
              <a:latin typeface="Calibri" panose="020F0502020204030204" pitchFamily="34" charset="0"/>
              <a:cs typeface="Calibri" panose="020F0502020204030204" pitchFamily="34" charset="0"/>
            </a:rPr>
            <a:t>No Conformidades</a:t>
          </a:r>
          <a:r>
            <a:rPr lang="es-MX" sz="1200" i="1" kern="1200">
              <a:solidFill>
                <a:schemeClr val="accent3">
                  <a:lumMod val="75000"/>
                </a:schemeClr>
              </a:solidFill>
              <a:latin typeface="Calibri" panose="020F0502020204030204" pitchFamily="34" charset="0"/>
              <a:cs typeface="Calibri" panose="020F0502020204030204" pitchFamily="34" charset="0"/>
            </a:rPr>
            <a:t>: </a:t>
          </a:r>
          <a:r>
            <a:rPr lang="es-MX" sz="1200" kern="1200">
              <a:solidFill>
                <a:schemeClr val="accent3">
                  <a:lumMod val="75000"/>
                </a:schemeClr>
              </a:solidFill>
            </a:rPr>
            <a:t>Inadecuación de las acciones contenidas en el Catálogo de Controles del Sistema de Gestión para la Protección de Datos Personales del Instituto adoptados por el área responsable para el cumplimiento de las obligaciones previstas en la LGPDPPSO y demás normativa aplicable. </a:t>
          </a:r>
          <a:r>
            <a:rPr lang="es-MX" sz="1200" kern="1200">
              <a:solidFill>
                <a:schemeClr val="bg2">
                  <a:lumMod val="25000"/>
                </a:schemeClr>
              </a:solidFill>
              <a:latin typeface="Calibri" panose="020F0502020204030204" pitchFamily="34" charset="0"/>
              <a:cs typeface="Calibri" panose="020F0502020204030204" pitchFamily="34" charset="0"/>
            </a:rPr>
            <a:t> </a:t>
          </a:r>
        </a:p>
      </dsp:txBody>
      <dsp:txXfrm>
        <a:off x="1396555" y="0"/>
        <a:ext cx="5125056" cy="922329"/>
      </dsp:txXfrm>
    </dsp:sp>
    <dsp:sp modelId="{EC63DEF5-58E9-45E7-AE70-5B2DFE62A187}">
      <dsp:nvSpPr>
        <dsp:cNvPr id="0" name=""/>
        <dsp:cNvSpPr/>
      </dsp:nvSpPr>
      <dsp:spPr>
        <a:xfrm>
          <a:off x="431845" y="190955"/>
          <a:ext cx="625096" cy="540418"/>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t="-8000" b="-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52F72D6-3680-4D13-BA78-A0E926F9E06E}">
      <dsp:nvSpPr>
        <dsp:cNvPr id="0" name=""/>
        <dsp:cNvSpPr/>
      </dsp:nvSpPr>
      <dsp:spPr>
        <a:xfrm>
          <a:off x="0" y="1015035"/>
          <a:ext cx="6521612" cy="922329"/>
        </a:xfrm>
        <a:prstGeom prst="roundRect">
          <a:avLst>
            <a:gd name="adj" fmla="val 10000"/>
          </a:avLst>
        </a:prstGeom>
        <a:solidFill>
          <a:schemeClr val="bg1"/>
        </a:solidFill>
        <a:ln w="9525" cap="flat" cmpd="sng" algn="ctr">
          <a:solidFill>
            <a:schemeClr val="bg2">
              <a:lumMod val="9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just" defTabSz="533400">
            <a:lnSpc>
              <a:spcPct val="90000"/>
            </a:lnSpc>
            <a:spcBef>
              <a:spcPct val="0"/>
            </a:spcBef>
            <a:spcAft>
              <a:spcPct val="35000"/>
            </a:spcAft>
            <a:buFont typeface="Courier New" panose="02070309020205020404" pitchFamily="49" charset="0"/>
            <a:buNone/>
          </a:pPr>
          <a:r>
            <a:rPr lang="es-MX" sz="1200" i="1" kern="1200">
              <a:solidFill>
                <a:srgbClr val="993366"/>
              </a:solidFill>
              <a:latin typeface="Calibri" panose="020F0502020204030204" pitchFamily="34" charset="0"/>
              <a:cs typeface="Calibri" panose="020F0502020204030204" pitchFamily="34" charset="0"/>
            </a:rPr>
            <a:t>Conformidades </a:t>
          </a:r>
          <a:r>
            <a:rPr lang="es-MX" sz="1200" kern="1200">
              <a:solidFill>
                <a:srgbClr val="993366"/>
              </a:solidFill>
              <a:latin typeface="Calibri" panose="020F0502020204030204" pitchFamily="34" charset="0"/>
              <a:cs typeface="Calibri" panose="020F0502020204030204" pitchFamily="34" charset="0"/>
            </a:rPr>
            <a:t>con oportunidad de mejora: </a:t>
          </a:r>
          <a:r>
            <a:rPr lang="es-MX" sz="1200" kern="1200">
              <a:solidFill>
                <a:schemeClr val="accent3">
                  <a:lumMod val="75000"/>
                </a:schemeClr>
              </a:solidFill>
              <a:latin typeface="Calibri" panose="020F0502020204030204" pitchFamily="34" charset="0"/>
              <a:cs typeface="Calibri" panose="020F0502020204030204" pitchFamily="34" charset="0"/>
            </a:rPr>
            <a:t>Adecuación </a:t>
          </a:r>
          <a:r>
            <a:rPr lang="es-MX" sz="1200" kern="1200">
              <a:solidFill>
                <a:schemeClr val="accent3">
                  <a:lumMod val="75000"/>
                </a:schemeClr>
              </a:solidFill>
            </a:rPr>
            <a:t>de las acciones implementadas para su mejora continua. </a:t>
          </a:r>
          <a:endParaRPr lang="es-MX" sz="1200" kern="1200">
            <a:solidFill>
              <a:schemeClr val="accent3">
                <a:lumMod val="75000"/>
              </a:schemeClr>
            </a:solidFill>
            <a:latin typeface="Calibri" panose="020F0502020204030204" pitchFamily="34" charset="0"/>
            <a:cs typeface="Calibri" panose="020F0502020204030204" pitchFamily="34" charset="0"/>
          </a:endParaRPr>
        </a:p>
      </dsp:txBody>
      <dsp:txXfrm>
        <a:off x="1396555" y="1015035"/>
        <a:ext cx="5125056" cy="922329"/>
      </dsp:txXfrm>
    </dsp:sp>
    <dsp:sp modelId="{3CBA5831-AB82-4ED2-BBA7-73230F012136}">
      <dsp:nvSpPr>
        <dsp:cNvPr id="0" name=""/>
        <dsp:cNvSpPr/>
      </dsp:nvSpPr>
      <dsp:spPr>
        <a:xfrm>
          <a:off x="404187" y="1193044"/>
          <a:ext cx="680412" cy="565365"/>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8000" b="-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8" y="6"/>
            <a:ext cx="3038475" cy="466725"/>
          </a:xfrm>
          <a:prstGeom prst="rect">
            <a:avLst/>
          </a:prstGeom>
        </p:spPr>
        <p:txBody>
          <a:bodyPr vert="horz" lIns="90403" tIns="45202" rIns="90403" bIns="45202" rtlCol="0"/>
          <a:lstStyle>
            <a:lvl1pPr algn="l">
              <a:defRPr sz="1200"/>
            </a:lvl1pPr>
          </a:lstStyle>
          <a:p>
            <a:endParaRPr lang="es-MX"/>
          </a:p>
        </p:txBody>
      </p:sp>
      <p:sp>
        <p:nvSpPr>
          <p:cNvPr id="3" name="Marcador de fecha 2"/>
          <p:cNvSpPr>
            <a:spLocks noGrp="1"/>
          </p:cNvSpPr>
          <p:nvPr>
            <p:ph type="dt" sz="quarter" idx="1"/>
          </p:nvPr>
        </p:nvSpPr>
        <p:spPr>
          <a:xfrm>
            <a:off x="3970344" y="6"/>
            <a:ext cx="3038475" cy="466725"/>
          </a:xfrm>
          <a:prstGeom prst="rect">
            <a:avLst/>
          </a:prstGeom>
        </p:spPr>
        <p:txBody>
          <a:bodyPr vert="horz" lIns="90403" tIns="45202" rIns="90403" bIns="45202" rtlCol="0"/>
          <a:lstStyle>
            <a:lvl1pPr algn="r">
              <a:defRPr sz="1200"/>
            </a:lvl1pPr>
          </a:lstStyle>
          <a:p>
            <a:fld id="{3078AC47-0D55-4D79-B1A4-DA82D73699EC}" type="datetimeFigureOut">
              <a:rPr lang="es-MX" smtClean="0"/>
              <a:t>25/10/2022</a:t>
            </a:fld>
            <a:endParaRPr lang="es-MX"/>
          </a:p>
        </p:txBody>
      </p:sp>
      <p:sp>
        <p:nvSpPr>
          <p:cNvPr id="4" name="Marcador de pie de página 3"/>
          <p:cNvSpPr>
            <a:spLocks noGrp="1"/>
          </p:cNvSpPr>
          <p:nvPr>
            <p:ph type="ftr" sz="quarter" idx="2"/>
          </p:nvPr>
        </p:nvSpPr>
        <p:spPr>
          <a:xfrm>
            <a:off x="8" y="8829683"/>
            <a:ext cx="3038475" cy="466725"/>
          </a:xfrm>
          <a:prstGeom prst="rect">
            <a:avLst/>
          </a:prstGeom>
        </p:spPr>
        <p:txBody>
          <a:bodyPr vert="horz" lIns="90403" tIns="45202" rIns="90403" bIns="45202"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70344" y="8829683"/>
            <a:ext cx="3038475" cy="466725"/>
          </a:xfrm>
          <a:prstGeom prst="rect">
            <a:avLst/>
          </a:prstGeom>
        </p:spPr>
        <p:txBody>
          <a:bodyPr vert="horz" lIns="90403" tIns="45202" rIns="90403" bIns="45202" rtlCol="0" anchor="b"/>
          <a:lstStyle>
            <a:lvl1pPr algn="r">
              <a:defRPr sz="1200"/>
            </a:lvl1pPr>
          </a:lstStyle>
          <a:p>
            <a:fld id="{0FCDE4CB-4A1A-4411-AF99-8CB312874AF1}" type="slidenum">
              <a:rPr lang="es-MX" smtClean="0"/>
              <a:t>‹Nº›</a:t>
            </a:fld>
            <a:endParaRPr lang="es-MX"/>
          </a:p>
        </p:txBody>
      </p:sp>
    </p:spTree>
    <p:extLst>
      <p:ext uri="{BB962C8B-B14F-4D97-AF65-F5344CB8AC3E}">
        <p14:creationId xmlns:p14="http://schemas.microsoft.com/office/powerpoint/2010/main" val="593099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6" y="4"/>
            <a:ext cx="3038475" cy="466725"/>
          </a:xfrm>
          <a:prstGeom prst="rect">
            <a:avLst/>
          </a:prstGeom>
        </p:spPr>
        <p:txBody>
          <a:bodyPr vert="horz" lIns="90403" tIns="45202" rIns="90403" bIns="45202" rtlCol="0"/>
          <a:lstStyle>
            <a:lvl1pPr algn="l">
              <a:defRPr sz="1200"/>
            </a:lvl1pPr>
          </a:lstStyle>
          <a:p>
            <a:endParaRPr lang="es-MX"/>
          </a:p>
        </p:txBody>
      </p:sp>
      <p:sp>
        <p:nvSpPr>
          <p:cNvPr id="3" name="Marcador de fecha 2"/>
          <p:cNvSpPr>
            <a:spLocks noGrp="1"/>
          </p:cNvSpPr>
          <p:nvPr>
            <p:ph type="dt" idx="1"/>
          </p:nvPr>
        </p:nvSpPr>
        <p:spPr>
          <a:xfrm>
            <a:off x="3970344" y="4"/>
            <a:ext cx="3038475" cy="466725"/>
          </a:xfrm>
          <a:prstGeom prst="rect">
            <a:avLst/>
          </a:prstGeom>
        </p:spPr>
        <p:txBody>
          <a:bodyPr vert="horz" lIns="90403" tIns="45202" rIns="90403" bIns="45202" rtlCol="0"/>
          <a:lstStyle>
            <a:lvl1pPr algn="r">
              <a:defRPr sz="1200"/>
            </a:lvl1pPr>
          </a:lstStyle>
          <a:p>
            <a:fld id="{819720EE-BDE0-492C-ABA5-DC0466ACBC73}" type="datetimeFigureOut">
              <a:rPr lang="es-MX" smtClean="0"/>
              <a:t>25/10/2022</a:t>
            </a:fld>
            <a:endParaRPr lang="es-MX"/>
          </a:p>
        </p:txBody>
      </p:sp>
      <p:sp>
        <p:nvSpPr>
          <p:cNvPr id="4" name="Marcador de imagen de diapositiva 3"/>
          <p:cNvSpPr>
            <a:spLocks noGrp="1" noRot="1" noChangeAspect="1"/>
          </p:cNvSpPr>
          <p:nvPr>
            <p:ph type="sldImg" idx="2"/>
          </p:nvPr>
        </p:nvSpPr>
        <p:spPr>
          <a:xfrm>
            <a:off x="1414463" y="1163638"/>
            <a:ext cx="4181475" cy="3135312"/>
          </a:xfrm>
          <a:prstGeom prst="rect">
            <a:avLst/>
          </a:prstGeom>
          <a:noFill/>
          <a:ln w="12700">
            <a:solidFill>
              <a:prstClr val="black"/>
            </a:solidFill>
          </a:ln>
        </p:spPr>
        <p:txBody>
          <a:bodyPr vert="horz" lIns="90403" tIns="45202" rIns="90403" bIns="45202" rtlCol="0" anchor="ctr"/>
          <a:lstStyle/>
          <a:p>
            <a:endParaRPr lang="es-MX"/>
          </a:p>
        </p:txBody>
      </p:sp>
      <p:sp>
        <p:nvSpPr>
          <p:cNvPr id="5" name="Marcador de notas 4"/>
          <p:cNvSpPr>
            <a:spLocks noGrp="1"/>
          </p:cNvSpPr>
          <p:nvPr>
            <p:ph type="body" sz="quarter" idx="3"/>
          </p:nvPr>
        </p:nvSpPr>
        <p:spPr>
          <a:xfrm>
            <a:off x="701677" y="4473581"/>
            <a:ext cx="5607052" cy="3660775"/>
          </a:xfrm>
          <a:prstGeom prst="rect">
            <a:avLst/>
          </a:prstGeom>
        </p:spPr>
        <p:txBody>
          <a:bodyPr vert="horz" lIns="90403" tIns="45202" rIns="90403" bIns="45202"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6" y="8829680"/>
            <a:ext cx="3038475" cy="466725"/>
          </a:xfrm>
          <a:prstGeom prst="rect">
            <a:avLst/>
          </a:prstGeom>
        </p:spPr>
        <p:txBody>
          <a:bodyPr vert="horz" lIns="90403" tIns="45202" rIns="90403" bIns="45202"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970344" y="8829680"/>
            <a:ext cx="3038475" cy="466725"/>
          </a:xfrm>
          <a:prstGeom prst="rect">
            <a:avLst/>
          </a:prstGeom>
        </p:spPr>
        <p:txBody>
          <a:bodyPr vert="horz" lIns="90403" tIns="45202" rIns="90403" bIns="45202" rtlCol="0" anchor="b"/>
          <a:lstStyle>
            <a:lvl1pPr algn="r">
              <a:defRPr sz="1200"/>
            </a:lvl1pPr>
          </a:lstStyle>
          <a:p>
            <a:fld id="{99DB77E8-BA42-40BD-9D60-C1C07EDC4C30}" type="slidenum">
              <a:rPr lang="es-MX" smtClean="0"/>
              <a:t>‹Nº›</a:t>
            </a:fld>
            <a:endParaRPr lang="es-MX"/>
          </a:p>
        </p:txBody>
      </p:sp>
    </p:spTree>
    <p:extLst>
      <p:ext uri="{BB962C8B-B14F-4D97-AF65-F5344CB8AC3E}">
        <p14:creationId xmlns:p14="http://schemas.microsoft.com/office/powerpoint/2010/main" val="3266780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fld id="{99DB77E8-BA42-40BD-9D60-C1C07EDC4C30}" type="slidenum">
              <a:rPr lang="es-MX" smtClean="0"/>
              <a:t>1</a:t>
            </a:fld>
            <a:endParaRPr lang="es-MX"/>
          </a:p>
        </p:txBody>
      </p:sp>
    </p:spTree>
    <p:extLst>
      <p:ext uri="{BB962C8B-B14F-4D97-AF65-F5344CB8AC3E}">
        <p14:creationId xmlns:p14="http://schemas.microsoft.com/office/powerpoint/2010/main" val="757768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3102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1879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1026" name="Imagen 38" descr="image00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35895"/>
            <a:ext cx="9144000" cy="52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4914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pic>
        <p:nvPicPr>
          <p:cNvPr id="2050" name="Imagen 38" descr="image00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6353312"/>
            <a:ext cx="9144000" cy="50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222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ólo el título">
    <p:spTree>
      <p:nvGrpSpPr>
        <p:cNvPr id="1" name=""/>
        <p:cNvGrpSpPr/>
        <p:nvPr/>
      </p:nvGrpSpPr>
      <p:grpSpPr>
        <a:xfrm>
          <a:off x="0" y="0"/>
          <a:ext cx="0" cy="0"/>
          <a:chOff x="0" y="0"/>
          <a:chExt cx="0" cy="0"/>
        </a:xfrm>
      </p:grpSpPr>
      <p:pic>
        <p:nvPicPr>
          <p:cNvPr id="2" name="Imagen 1"/>
          <p:cNvPicPr>
            <a:picLocks noChangeAspect="1"/>
          </p:cNvPicPr>
          <p:nvPr userDrawn="1"/>
        </p:nvPicPr>
        <p:blipFill>
          <a:blip r:embed="rId2"/>
          <a:stretch>
            <a:fillRect/>
          </a:stretch>
        </p:blipFill>
        <p:spPr>
          <a:xfrm>
            <a:off x="0" y="6337960"/>
            <a:ext cx="9144000" cy="520040"/>
          </a:xfrm>
          <a:prstGeom prst="rect">
            <a:avLst/>
          </a:prstGeom>
        </p:spPr>
      </p:pic>
      <p:pic>
        <p:nvPicPr>
          <p:cNvPr id="3074" name="Imagen 38" descr="image00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337960"/>
            <a:ext cx="9144000" cy="520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3177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pic>
        <p:nvPicPr>
          <p:cNvPr id="4098" name="Imagen 38" descr="image00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6347952"/>
            <a:ext cx="9144000" cy="51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0650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jpeg"/><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ángulo 7"/>
          <p:cNvSpPr/>
          <p:nvPr userDrawn="1"/>
        </p:nvSpPr>
        <p:spPr>
          <a:xfrm flipV="1">
            <a:off x="0" y="831620"/>
            <a:ext cx="9144000" cy="45719"/>
          </a:xfrm>
          <a:prstGeom prst="rect">
            <a:avLst/>
          </a:prstGeom>
          <a:solidFill>
            <a:srgbClr val="D6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Gráfico 4">
            <a:extLst>
              <a:ext uri="{FF2B5EF4-FFF2-40B4-BE49-F238E27FC236}">
                <a16:creationId xmlns:a16="http://schemas.microsoft.com/office/drawing/2014/main" id="{6A1AEB3D-C317-FD42-AF2A-EA5846665951}"/>
              </a:ext>
            </a:extLst>
          </p:cNvPr>
          <p:cNvPicPr>
            <a:picLocks noChangeAspect="1"/>
          </p:cNvPicPr>
          <p:nvPr userDrawn="1"/>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67399" y="240914"/>
            <a:ext cx="1415625" cy="408354"/>
          </a:xfrm>
          <a:prstGeom prst="rect">
            <a:avLst/>
          </a:prstGeom>
        </p:spPr>
      </p:pic>
      <p:pic>
        <p:nvPicPr>
          <p:cNvPr id="7" name="Imagen 6">
            <a:extLst>
              <a:ext uri="{FF2B5EF4-FFF2-40B4-BE49-F238E27FC236}">
                <a16:creationId xmlns:a16="http://schemas.microsoft.com/office/drawing/2014/main" id="{8CB71138-7602-420C-9504-0182C89E6C4C}"/>
              </a:ext>
            </a:extLst>
          </p:cNvPr>
          <p:cNvPicPr>
            <a:picLocks noChangeAspect="1"/>
          </p:cNvPicPr>
          <p:nvPr userDrawn="1"/>
        </p:nvPicPr>
        <p:blipFill>
          <a:blip r:embed="rId10"/>
          <a:stretch>
            <a:fillRect/>
          </a:stretch>
        </p:blipFill>
        <p:spPr>
          <a:xfrm>
            <a:off x="0" y="6339430"/>
            <a:ext cx="9144000" cy="518570"/>
          </a:xfrm>
          <a:prstGeom prst="rect">
            <a:avLst/>
          </a:prstGeom>
        </p:spPr>
      </p:pic>
      <p:pic>
        <p:nvPicPr>
          <p:cNvPr id="6146" name="Imagen 38" descr="image003"/>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0" y="6339430"/>
            <a:ext cx="9144000" cy="518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776270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63762" y="945681"/>
            <a:ext cx="7616476" cy="5755422"/>
          </a:xfrm>
          <a:prstGeom prst="rect">
            <a:avLst/>
          </a:prstGeom>
          <a:noFill/>
        </p:spPr>
        <p:txBody>
          <a:bodyPr wrap="square" rtlCol="0">
            <a:spAutoFit/>
          </a:bodyPr>
          <a:lstStyle/>
          <a:p>
            <a:pPr algn="ctr">
              <a:defRPr/>
            </a:pPr>
            <a:r>
              <a:rPr lang="es-MX" sz="2800" b="1" dirty="0">
                <a:solidFill>
                  <a:srgbClr val="D5007F"/>
                </a:solidFill>
              </a:rPr>
              <a:t>Informe de Cierre de la Auditoría de Control Interno en Materia de Protección de Datos Personales INE/PACIPDP/2022-2023/01-ARCO01 (resultados del seguimiento)</a:t>
            </a:r>
          </a:p>
          <a:p>
            <a:pPr algn="just">
              <a:defRPr/>
            </a:pPr>
            <a:endParaRPr lang="es-MX" sz="2000" b="1" dirty="0">
              <a:solidFill>
                <a:srgbClr val="D5007F"/>
              </a:solidFill>
            </a:endParaRPr>
          </a:p>
          <a:p>
            <a:pPr algn="just">
              <a:defRPr/>
            </a:pPr>
            <a:endParaRPr lang="es-MX" sz="2000" b="1" dirty="0">
              <a:solidFill>
                <a:srgbClr val="D5007F"/>
              </a:solidFill>
            </a:endParaRPr>
          </a:p>
          <a:p>
            <a:pPr>
              <a:defRPr/>
            </a:pPr>
            <a:r>
              <a:rPr lang="es-MX" b="1" dirty="0">
                <a:solidFill>
                  <a:srgbClr val="D5007F"/>
                </a:solidFill>
              </a:rPr>
              <a:t>Área: </a:t>
            </a:r>
            <a:r>
              <a:rPr lang="es-MX" dirty="0">
                <a:solidFill>
                  <a:schemeClr val="bg2">
                    <a:lumMod val="50000"/>
                  </a:schemeClr>
                </a:solidFill>
              </a:rPr>
              <a:t>Unidad Técnica de Transparencia y Protección de Datos Personales.</a:t>
            </a:r>
          </a:p>
          <a:p>
            <a:pPr>
              <a:defRPr/>
            </a:pPr>
            <a:endParaRPr lang="es-MX" dirty="0">
              <a:solidFill>
                <a:schemeClr val="bg2">
                  <a:lumMod val="50000"/>
                </a:schemeClr>
              </a:solidFill>
            </a:endParaRPr>
          </a:p>
          <a:p>
            <a:pPr>
              <a:defRPr/>
            </a:pPr>
            <a:r>
              <a:rPr lang="es-MX" b="1" dirty="0">
                <a:solidFill>
                  <a:srgbClr val="D5007F"/>
                </a:solidFill>
              </a:rPr>
              <a:t>Ente auditado: </a:t>
            </a:r>
            <a:r>
              <a:rPr lang="es-MX" dirty="0">
                <a:solidFill>
                  <a:schemeClr val="bg2">
                    <a:lumMod val="50000"/>
                  </a:schemeClr>
                </a:solidFill>
              </a:rPr>
              <a:t>Subdirección de Protección de Datos Personales de la Dirección de Acceso a la Información y Protección de Datos Personales.</a:t>
            </a:r>
          </a:p>
          <a:p>
            <a:pPr>
              <a:defRPr/>
            </a:pPr>
            <a:endParaRPr lang="es-MX" dirty="0">
              <a:solidFill>
                <a:schemeClr val="bg2">
                  <a:lumMod val="50000"/>
                </a:schemeClr>
              </a:solidFill>
            </a:endParaRPr>
          </a:p>
          <a:p>
            <a:pPr>
              <a:defRPr/>
            </a:pPr>
            <a:r>
              <a:rPr lang="es-MX" b="1" dirty="0">
                <a:solidFill>
                  <a:srgbClr val="D5007F"/>
                </a:solidFill>
              </a:rPr>
              <a:t>Procedimiento: “</a:t>
            </a:r>
            <a:r>
              <a:rPr lang="es-MX" dirty="0">
                <a:solidFill>
                  <a:schemeClr val="bg2">
                    <a:lumMod val="50000"/>
                  </a:schemeClr>
                </a:solidFill>
              </a:rPr>
              <a:t>Atención de solicitudes para el Ejercicio de los Derechos de Acceso, Rectificación, Cancelación y Oposición de Datos Personales (ARCO)” </a:t>
            </a:r>
          </a:p>
          <a:p>
            <a:pPr algn="ctr">
              <a:defRPr/>
            </a:pPr>
            <a:endParaRPr lang="es-MX" sz="2400" spc="600" dirty="0">
              <a:solidFill>
                <a:srgbClr val="B2B2B2"/>
              </a:solidFill>
            </a:endParaRPr>
          </a:p>
          <a:p>
            <a:pPr algn="ctr">
              <a:defRPr/>
            </a:pPr>
            <a:endParaRPr lang="es-MX" sz="2400" spc="600" dirty="0">
              <a:solidFill>
                <a:srgbClr val="B2B2B2"/>
              </a:solidFill>
            </a:endParaRPr>
          </a:p>
          <a:p>
            <a:pPr algn="ctr">
              <a:defRPr/>
            </a:pPr>
            <a:endParaRPr lang="es-MX" sz="2400" spc="600" dirty="0">
              <a:solidFill>
                <a:srgbClr val="B2B2B2"/>
              </a:solidFill>
            </a:endParaRPr>
          </a:p>
          <a:p>
            <a:pPr lvl="0" algn="ctr">
              <a:defRPr/>
            </a:pPr>
            <a:endParaRPr lang="es-MX" dirty="0">
              <a:solidFill>
                <a:schemeClr val="tx1">
                  <a:lumMod val="65000"/>
                  <a:lumOff val="35000"/>
                </a:schemeClr>
              </a:solidFill>
              <a:latin typeface="Myriad Pro" panose="020B0503030403020204" pitchFamily="34" charset="0"/>
              <a:ea typeface="Helvetica Neue"/>
              <a:cs typeface="Helvetica Neue"/>
              <a:sym typeface="Helvetica Neue"/>
            </a:endParaRPr>
          </a:p>
        </p:txBody>
      </p:sp>
      <p:sp>
        <p:nvSpPr>
          <p:cNvPr id="7" name="Rectángulo 6">
            <a:extLst>
              <a:ext uri="{FF2B5EF4-FFF2-40B4-BE49-F238E27FC236}">
                <a16:creationId xmlns:a16="http://schemas.microsoft.com/office/drawing/2014/main" id="{2FFFAE01-E3EA-2E41-BBD9-7F6CE6EE2478}"/>
              </a:ext>
            </a:extLst>
          </p:cNvPr>
          <p:cNvSpPr/>
          <p:nvPr/>
        </p:nvSpPr>
        <p:spPr>
          <a:xfrm>
            <a:off x="638575" y="5279029"/>
            <a:ext cx="8042987" cy="45719"/>
          </a:xfrm>
          <a:prstGeom prst="rect">
            <a:avLst/>
          </a:prstGeom>
          <a:solidFill>
            <a:srgbClr val="D6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743352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6312D6C-9DFF-4E25-A8EE-F6C891F77F59}"/>
              </a:ext>
            </a:extLst>
          </p:cNvPr>
          <p:cNvSpPr txBox="1"/>
          <p:nvPr/>
        </p:nvSpPr>
        <p:spPr>
          <a:xfrm>
            <a:off x="2934788" y="2269243"/>
            <a:ext cx="5364480" cy="2031325"/>
          </a:xfrm>
          <a:prstGeom prst="rect">
            <a:avLst/>
          </a:prstGeom>
          <a:noFill/>
        </p:spPr>
        <p:txBody>
          <a:bodyPr wrap="square" rtlCol="0">
            <a:spAutoFit/>
          </a:bodyPr>
          <a:lstStyle/>
          <a:p>
            <a:pPr algn="just"/>
            <a:r>
              <a:rPr lang="es-MX" sz="1800">
                <a:effectLst/>
                <a:latin typeface="Arial" panose="020B0604020202020204" pitchFamily="34" charset="0"/>
                <a:ea typeface="MS PGothic" panose="020B0600070205080204" pitchFamily="34" charset="-128"/>
              </a:rPr>
              <a:t>Las acciones implementadas por el ente auditado en atención a los resultados de auditoría </a:t>
            </a:r>
            <a:r>
              <a:rPr lang="es-MX" sz="1800" b="1">
                <a:solidFill>
                  <a:srgbClr val="CC0066"/>
                </a:solidFill>
                <a:effectLst/>
                <a:latin typeface="Arial" panose="020B0604020202020204" pitchFamily="34" charset="0"/>
                <a:ea typeface="MS PGothic" panose="020B0600070205080204" pitchFamily="34" charset="-128"/>
              </a:rPr>
              <a:t>podrán ser evaluadas en una auditoría posterior</a:t>
            </a:r>
            <a:r>
              <a:rPr lang="es-MX" sz="1800">
                <a:solidFill>
                  <a:srgbClr val="CC0066"/>
                </a:solidFill>
                <a:effectLst/>
                <a:latin typeface="Arial" panose="020B0604020202020204" pitchFamily="34" charset="0"/>
                <a:ea typeface="MS PGothic" panose="020B0600070205080204" pitchFamily="34" charset="-128"/>
              </a:rPr>
              <a:t> </a:t>
            </a:r>
            <a:r>
              <a:rPr lang="es-MX" sz="1800">
                <a:effectLst/>
                <a:latin typeface="Arial" panose="020B0604020202020204" pitchFamily="34" charset="0"/>
                <a:ea typeface="MS PGothic" panose="020B0600070205080204" pitchFamily="34" charset="-128"/>
              </a:rPr>
              <a:t>conforme a las determinaciones de la UTTyPDP y el Programa de auditorías de control interno en materia de Protección de Datos Personales que corresponda.</a:t>
            </a:r>
            <a:endParaRPr lang="es-MX"/>
          </a:p>
        </p:txBody>
      </p:sp>
      <p:pic>
        <p:nvPicPr>
          <p:cNvPr id="5" name="Imagen 4">
            <a:extLst>
              <a:ext uri="{FF2B5EF4-FFF2-40B4-BE49-F238E27FC236}">
                <a16:creationId xmlns:a16="http://schemas.microsoft.com/office/drawing/2014/main" id="{72156118-EF09-4F77-90CB-BC4B741A13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741" y="2374177"/>
            <a:ext cx="1701028" cy="1821455"/>
          </a:xfrm>
          <a:prstGeom prst="rect">
            <a:avLst/>
          </a:prstGeom>
        </p:spPr>
      </p:pic>
      <p:sp>
        <p:nvSpPr>
          <p:cNvPr id="6" name="Título 1">
            <a:extLst>
              <a:ext uri="{FF2B5EF4-FFF2-40B4-BE49-F238E27FC236}">
                <a16:creationId xmlns:a16="http://schemas.microsoft.com/office/drawing/2014/main" id="{8E0FD968-9077-4927-BD5A-C59304861CBB}"/>
              </a:ext>
            </a:extLst>
          </p:cNvPr>
          <p:cNvSpPr txBox="1">
            <a:spLocks/>
          </p:cNvSpPr>
          <p:nvPr/>
        </p:nvSpPr>
        <p:spPr>
          <a:xfrm>
            <a:off x="-470263" y="1409352"/>
            <a:ext cx="7355090" cy="48827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spcAft>
                <a:spcPts val="600"/>
              </a:spcAft>
            </a:pPr>
            <a:r>
              <a:rPr lang="es-MX" sz="4000" b="1" kern="1200">
                <a:solidFill>
                  <a:srgbClr val="D5007F"/>
                </a:solidFill>
                <a:latin typeface="+mj-lt"/>
                <a:ea typeface="+mj-ea"/>
                <a:cs typeface="+mj-cs"/>
              </a:rPr>
              <a:t>Consideracione</a:t>
            </a:r>
            <a:r>
              <a:rPr lang="es-MX" sz="4000" b="1">
                <a:solidFill>
                  <a:srgbClr val="D5007F"/>
                </a:solidFill>
              </a:rPr>
              <a:t>s finales</a:t>
            </a:r>
            <a:endParaRPr lang="es-MX" sz="4000" b="1" kern="1200">
              <a:solidFill>
                <a:srgbClr val="D5007F"/>
              </a:solidFill>
              <a:latin typeface="+mj-lt"/>
              <a:ea typeface="+mj-ea"/>
              <a:cs typeface="+mj-cs"/>
            </a:endParaRPr>
          </a:p>
        </p:txBody>
      </p:sp>
    </p:spTree>
    <p:extLst>
      <p:ext uri="{BB962C8B-B14F-4D97-AF65-F5344CB8AC3E}">
        <p14:creationId xmlns:p14="http://schemas.microsoft.com/office/powerpoint/2010/main" val="3981110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7B14E961-B96F-D747-8F4F-388CF6ACC055}"/>
              </a:ext>
            </a:extLst>
          </p:cNvPr>
          <p:cNvSpPr txBox="1"/>
          <p:nvPr/>
        </p:nvSpPr>
        <p:spPr>
          <a:xfrm>
            <a:off x="1306287" y="3038320"/>
            <a:ext cx="1943938" cy="714716"/>
          </a:xfrm>
          <a:prstGeom prst="rect">
            <a:avLst/>
          </a:prstGeom>
        </p:spPr>
        <p:txBody>
          <a:bodyPr vert="horz" lIns="68580" tIns="34290" rIns="68580" bIns="34290" rtlCol="0" anchor="ctr">
            <a:normAutofit fontScale="85000" lnSpcReduction="10000"/>
          </a:bodyPr>
          <a:lstStyle/>
          <a:p>
            <a:pPr algn="r">
              <a:lnSpc>
                <a:spcPct val="90000"/>
              </a:lnSpc>
              <a:spcBef>
                <a:spcPct val="0"/>
              </a:spcBef>
              <a:spcAft>
                <a:spcPts val="450"/>
              </a:spcAft>
            </a:pPr>
            <a:r>
              <a:rPr lang="es-MX" sz="3300" b="1">
                <a:solidFill>
                  <a:srgbClr val="33363E"/>
                </a:solidFill>
                <a:latin typeface="Myriad Pro" panose="020B0503030403020204" pitchFamily="34" charset="0"/>
                <a:ea typeface="+mj-ea"/>
                <a:cs typeface="+mj-cs"/>
              </a:rPr>
              <a:t>Contenido</a:t>
            </a:r>
          </a:p>
        </p:txBody>
      </p:sp>
      <p:sp>
        <p:nvSpPr>
          <p:cNvPr id="6" name="CuadroTexto 5">
            <a:extLst>
              <a:ext uri="{FF2B5EF4-FFF2-40B4-BE49-F238E27FC236}">
                <a16:creationId xmlns:a16="http://schemas.microsoft.com/office/drawing/2014/main" id="{6EC70F13-FB47-964F-AE47-0DF63D4E7FC7}"/>
              </a:ext>
            </a:extLst>
          </p:cNvPr>
          <p:cNvSpPr txBox="1"/>
          <p:nvPr/>
        </p:nvSpPr>
        <p:spPr>
          <a:xfrm>
            <a:off x="3870570" y="1820334"/>
            <a:ext cx="4783327" cy="3606800"/>
          </a:xfrm>
          <a:prstGeom prst="rect">
            <a:avLst/>
          </a:prstGeom>
        </p:spPr>
        <p:txBody>
          <a:bodyPr vert="horz" lIns="68580" tIns="34290" rIns="68580" bIns="34290" rtlCol="0" anchor="ctr">
            <a:normAutofit fontScale="55000" lnSpcReduction="20000"/>
          </a:bodyPr>
          <a:lstStyle/>
          <a:p>
            <a:pPr marL="303106" indent="-303106">
              <a:lnSpc>
                <a:spcPct val="170000"/>
              </a:lnSpc>
              <a:buFont typeface="+mj-lt"/>
              <a:buAutoNum type="arabicPeriod"/>
            </a:pPr>
            <a:endParaRPr lang="es-MX" sz="2800" b="1">
              <a:solidFill>
                <a:srgbClr val="33363E"/>
              </a:solidFill>
              <a:latin typeface="Myriad Pro" panose="020B0503030403020204" pitchFamily="34" charset="0"/>
              <a:ea typeface="+mj-ea"/>
              <a:cs typeface="+mj-cs"/>
            </a:endParaRPr>
          </a:p>
          <a:p>
            <a:pPr marL="303106" indent="-303106">
              <a:lnSpc>
                <a:spcPct val="170000"/>
              </a:lnSpc>
              <a:buFont typeface="+mj-lt"/>
              <a:buAutoNum type="arabicPeriod"/>
            </a:pPr>
            <a:r>
              <a:rPr lang="es-MX" sz="2800" b="1">
                <a:solidFill>
                  <a:srgbClr val="33363E"/>
                </a:solidFill>
                <a:latin typeface="Myriad Pro" panose="020B0503030403020204" pitchFamily="34" charset="0"/>
                <a:ea typeface="+mj-ea"/>
                <a:cs typeface="+mj-cs"/>
              </a:rPr>
              <a:t>Objetivo</a:t>
            </a:r>
          </a:p>
          <a:p>
            <a:pPr marL="303106" indent="-303106">
              <a:lnSpc>
                <a:spcPct val="170000"/>
              </a:lnSpc>
              <a:buFont typeface="+mj-lt"/>
              <a:buAutoNum type="arabicPeriod"/>
            </a:pPr>
            <a:r>
              <a:rPr lang="es-MX" sz="2800" b="1">
                <a:solidFill>
                  <a:srgbClr val="33363E"/>
                </a:solidFill>
                <a:latin typeface="Myriad Pro" panose="020B0503030403020204" pitchFamily="34" charset="0"/>
                <a:ea typeface="+mj-ea"/>
                <a:cs typeface="+mj-cs"/>
              </a:rPr>
              <a:t>Antecedentes</a:t>
            </a:r>
          </a:p>
          <a:p>
            <a:pPr marL="303106" indent="-303106">
              <a:lnSpc>
                <a:spcPct val="170000"/>
              </a:lnSpc>
              <a:buFont typeface="+mj-lt"/>
              <a:buAutoNum type="arabicPeriod"/>
            </a:pPr>
            <a:r>
              <a:rPr lang="es-MX" sz="2800" b="1">
                <a:solidFill>
                  <a:srgbClr val="33363E"/>
                </a:solidFill>
                <a:latin typeface="Myriad Pro" panose="020B0503030403020204" pitchFamily="34" charset="0"/>
                <a:ea typeface="+mj-ea"/>
                <a:cs typeface="+mj-cs"/>
              </a:rPr>
              <a:t>Introducción</a:t>
            </a:r>
          </a:p>
          <a:p>
            <a:pPr marL="303106" indent="-303106">
              <a:lnSpc>
                <a:spcPct val="170000"/>
              </a:lnSpc>
              <a:buFont typeface="+mj-lt"/>
              <a:buAutoNum type="arabicPeriod"/>
            </a:pPr>
            <a:r>
              <a:rPr lang="es-MX" sz="2800" b="1">
                <a:solidFill>
                  <a:srgbClr val="33363E"/>
                </a:solidFill>
                <a:latin typeface="Myriad Pro" panose="020B0503030403020204" pitchFamily="34" charset="0"/>
                <a:ea typeface="+mj-ea"/>
                <a:cs typeface="+mj-cs"/>
              </a:rPr>
              <a:t>Atención del ente auditado a las No Conformidades</a:t>
            </a:r>
          </a:p>
          <a:p>
            <a:pPr marL="303106" indent="-303106">
              <a:lnSpc>
                <a:spcPct val="170000"/>
              </a:lnSpc>
              <a:buFont typeface="+mj-lt"/>
              <a:buAutoNum type="arabicPeriod"/>
            </a:pPr>
            <a:r>
              <a:rPr lang="es-MX" sz="2800" b="1">
                <a:solidFill>
                  <a:srgbClr val="33363E"/>
                </a:solidFill>
                <a:latin typeface="Myriad Pro" panose="020B0503030403020204" pitchFamily="34" charset="0"/>
                <a:ea typeface="+mj-ea"/>
                <a:cs typeface="+mj-cs"/>
              </a:rPr>
              <a:t>Atención del ente auditado a las Conformidades con oportunidad de mejora</a:t>
            </a:r>
          </a:p>
          <a:p>
            <a:pPr marL="303106" indent="-303106">
              <a:lnSpc>
                <a:spcPct val="170000"/>
              </a:lnSpc>
              <a:buFont typeface="+mj-lt"/>
              <a:buAutoNum type="arabicPeriod"/>
            </a:pPr>
            <a:r>
              <a:rPr lang="es-MX" sz="2800" b="1">
                <a:solidFill>
                  <a:srgbClr val="33363E"/>
                </a:solidFill>
                <a:latin typeface="Myriad Pro" panose="020B0503030403020204" pitchFamily="34" charset="0"/>
                <a:ea typeface="+mj-ea"/>
                <a:cs typeface="+mj-cs"/>
              </a:rPr>
              <a:t>Consideraciones finales</a:t>
            </a:r>
          </a:p>
        </p:txBody>
      </p:sp>
      <p:sp>
        <p:nvSpPr>
          <p:cNvPr id="8" name="Rectángulo 7">
            <a:extLst>
              <a:ext uri="{FF2B5EF4-FFF2-40B4-BE49-F238E27FC236}">
                <a16:creationId xmlns:a16="http://schemas.microsoft.com/office/drawing/2014/main" id="{6E95FC11-EA32-EA47-A895-5E4D04309852}"/>
              </a:ext>
            </a:extLst>
          </p:cNvPr>
          <p:cNvSpPr/>
          <p:nvPr/>
        </p:nvSpPr>
        <p:spPr>
          <a:xfrm rot="5400000">
            <a:off x="1848789" y="3617809"/>
            <a:ext cx="3301997" cy="45719"/>
          </a:xfrm>
          <a:prstGeom prst="rect">
            <a:avLst/>
          </a:prstGeom>
          <a:solidFill>
            <a:srgbClr val="D6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682554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80B55A09-ECD4-4843-BB2E-B05EACA7C352}"/>
              </a:ext>
            </a:extLst>
          </p:cNvPr>
          <p:cNvSpPr txBox="1">
            <a:spLocks/>
          </p:cNvSpPr>
          <p:nvPr/>
        </p:nvSpPr>
        <p:spPr>
          <a:xfrm>
            <a:off x="450194" y="752964"/>
            <a:ext cx="3840085" cy="169279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600"/>
              </a:spcAft>
            </a:pPr>
            <a:r>
              <a:rPr lang="en-US" sz="4000" b="1">
                <a:solidFill>
                  <a:srgbClr val="D5007F"/>
                </a:solidFill>
              </a:rPr>
              <a:t>Objetivo</a:t>
            </a:r>
          </a:p>
        </p:txBody>
      </p:sp>
      <p:cxnSp>
        <p:nvCxnSpPr>
          <p:cNvPr id="14" name="Straight Arrow Connector 13">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490" y="2316480"/>
            <a:ext cx="3429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62981391-078B-437F-9E23-56B4A1CD4108}"/>
              </a:ext>
            </a:extLst>
          </p:cNvPr>
          <p:cNvSpPr txBox="1">
            <a:spLocks/>
          </p:cNvSpPr>
          <p:nvPr/>
        </p:nvSpPr>
        <p:spPr>
          <a:xfrm>
            <a:off x="491490" y="2575034"/>
            <a:ext cx="4298786" cy="2498411"/>
          </a:xfrm>
          <a:prstGeom prst="rect">
            <a:avLst/>
          </a:prstGeom>
        </p:spPr>
        <p:txBody>
          <a:bodyPr vert="horz" lIns="91440" tIns="45720" rIns="91440" bIns="45720" rtlCol="0">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spcBef>
                <a:spcPts val="400"/>
              </a:spcBef>
              <a:spcAft>
                <a:spcPts val="200"/>
              </a:spcAft>
            </a:pPr>
            <a:r>
              <a:rPr lang="es-MX" sz="1400">
                <a:effectLst/>
                <a:latin typeface="+mn-lt"/>
                <a:ea typeface="+mn-ea"/>
                <a:cs typeface="+mn-cs"/>
              </a:rPr>
              <a:t>Concluir con la Auditoria de Control Interno en materia de Protección de Datos Personales INE/PACIPDP/2022/2023/01-ARCO01 prevista en el Programa de Auditorias de Control Interno en Materia de Protección de Datos Personales 2022-2023.</a:t>
            </a:r>
            <a:endParaRPr lang="en-US" sz="1400">
              <a:effectLst/>
              <a:latin typeface="+mn-lt"/>
              <a:ea typeface="+mn-ea"/>
              <a:cs typeface="+mn-cs"/>
            </a:endParaRPr>
          </a:p>
        </p:txBody>
      </p:sp>
      <p:pic>
        <p:nvPicPr>
          <p:cNvPr id="9" name="Imagen 8">
            <a:extLst>
              <a:ext uri="{FF2B5EF4-FFF2-40B4-BE49-F238E27FC236}">
                <a16:creationId xmlns:a16="http://schemas.microsoft.com/office/drawing/2014/main" id="{548CF4F0-C6F0-4E86-984D-F4BCBE6220DA}"/>
              </a:ext>
            </a:extLst>
          </p:cNvPr>
          <p:cNvPicPr>
            <a:picLocks noChangeAspect="1"/>
          </p:cNvPicPr>
          <p:nvPr/>
        </p:nvPicPr>
        <p:blipFill rotWithShape="1">
          <a:blip r:embed="rId2">
            <a:extLst>
              <a:ext uri="{28A0092B-C50C-407E-A947-70E740481C1C}">
                <a14:useLocalDpi xmlns:a14="http://schemas.microsoft.com/office/drawing/2010/main" val="0"/>
              </a:ext>
            </a:extLst>
          </a:blip>
          <a:srcRect l="10692" r="15540" b="-3"/>
          <a:stretch/>
        </p:blipFill>
        <p:spPr>
          <a:xfrm>
            <a:off x="5515897" y="941962"/>
            <a:ext cx="3221047" cy="4665372"/>
          </a:xfrm>
          <a:custGeom>
            <a:avLst/>
            <a:gdLst/>
            <a:ahLst/>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3960390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F17B30DE-16CE-46D4-A6DE-5D9D04A51289}"/>
              </a:ext>
            </a:extLst>
          </p:cNvPr>
          <p:cNvGraphicFramePr/>
          <p:nvPr>
            <p:extLst>
              <p:ext uri="{D42A27DB-BD31-4B8C-83A1-F6EECF244321}">
                <p14:modId xmlns:p14="http://schemas.microsoft.com/office/powerpoint/2010/main" val="1677563933"/>
              </p:ext>
            </p:extLst>
          </p:nvPr>
        </p:nvGraphicFramePr>
        <p:xfrm>
          <a:off x="363894" y="1542854"/>
          <a:ext cx="8416212" cy="4357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1">
            <a:extLst>
              <a:ext uri="{FF2B5EF4-FFF2-40B4-BE49-F238E27FC236}">
                <a16:creationId xmlns:a16="http://schemas.microsoft.com/office/drawing/2014/main" id="{8AA14983-6799-4168-A46B-A3A47733827D}"/>
              </a:ext>
            </a:extLst>
          </p:cNvPr>
          <p:cNvSpPr txBox="1">
            <a:spLocks/>
          </p:cNvSpPr>
          <p:nvPr/>
        </p:nvSpPr>
        <p:spPr>
          <a:xfrm>
            <a:off x="551589" y="883105"/>
            <a:ext cx="8040821" cy="48827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600"/>
              </a:spcAft>
            </a:pPr>
            <a:r>
              <a:rPr lang="es-MX" sz="3200" b="1">
                <a:solidFill>
                  <a:srgbClr val="D5007F"/>
                </a:solidFill>
              </a:rPr>
              <a:t>Antecedentes</a:t>
            </a:r>
            <a:endParaRPr lang="es-MX" sz="4000" b="1" kern="1200">
              <a:solidFill>
                <a:srgbClr val="D5007F"/>
              </a:solidFill>
              <a:latin typeface="+mj-lt"/>
              <a:ea typeface="+mj-ea"/>
              <a:cs typeface="+mj-cs"/>
            </a:endParaRPr>
          </a:p>
        </p:txBody>
      </p:sp>
    </p:spTree>
    <p:extLst>
      <p:ext uri="{BB962C8B-B14F-4D97-AF65-F5344CB8AC3E}">
        <p14:creationId xmlns:p14="http://schemas.microsoft.com/office/powerpoint/2010/main" val="3906432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F8F785-B032-457A-8449-FAE5930A6AED}"/>
              </a:ext>
            </a:extLst>
          </p:cNvPr>
          <p:cNvSpPr txBox="1">
            <a:spLocks/>
          </p:cNvSpPr>
          <p:nvPr/>
        </p:nvSpPr>
        <p:spPr>
          <a:xfrm>
            <a:off x="649726" y="995072"/>
            <a:ext cx="8040821" cy="48827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600"/>
              </a:spcAft>
            </a:pPr>
            <a:r>
              <a:rPr lang="es-MX" sz="3200" b="1" kern="1200">
                <a:solidFill>
                  <a:srgbClr val="D5007F"/>
                </a:solidFill>
                <a:latin typeface="+mj-lt"/>
                <a:ea typeface="+mj-ea"/>
                <a:cs typeface="+mj-cs"/>
              </a:rPr>
              <a:t>Introducción</a:t>
            </a:r>
            <a:r>
              <a:rPr lang="es-MX" sz="4000" b="1" kern="1200">
                <a:solidFill>
                  <a:srgbClr val="D5007F"/>
                </a:solidFill>
                <a:latin typeface="+mj-lt"/>
                <a:ea typeface="+mj-ea"/>
                <a:cs typeface="+mj-cs"/>
              </a:rPr>
              <a:t> </a:t>
            </a:r>
          </a:p>
        </p:txBody>
      </p:sp>
      <p:sp>
        <p:nvSpPr>
          <p:cNvPr id="5" name="CuadroTexto 4">
            <a:extLst>
              <a:ext uri="{FF2B5EF4-FFF2-40B4-BE49-F238E27FC236}">
                <a16:creationId xmlns:a16="http://schemas.microsoft.com/office/drawing/2014/main" id="{A2F9F32C-6C38-4EC9-8C99-4ECDDCD23307}"/>
              </a:ext>
            </a:extLst>
          </p:cNvPr>
          <p:cNvSpPr txBox="1"/>
          <p:nvPr/>
        </p:nvSpPr>
        <p:spPr>
          <a:xfrm>
            <a:off x="747864" y="1628026"/>
            <a:ext cx="7942683" cy="1999265"/>
          </a:xfrm>
          <a:prstGeom prst="rect">
            <a:avLst/>
          </a:prstGeom>
          <a:noFill/>
        </p:spPr>
        <p:txBody>
          <a:bodyPr wrap="square">
            <a:spAutoFit/>
          </a:bodyPr>
          <a:lstStyle/>
          <a:p>
            <a:pPr algn="just">
              <a:lnSpc>
                <a:spcPct val="115000"/>
              </a:lnSpc>
              <a:spcBef>
                <a:spcPts val="600"/>
              </a:spcBef>
              <a:spcAft>
                <a:spcPts val="600"/>
              </a:spcAft>
            </a:pPr>
            <a:r>
              <a:rPr lang="es-MX" sz="1400" dirty="0">
                <a:effectLst/>
                <a:ea typeface="MS PGothic" panose="020B0600070205080204" pitchFamily="34" charset="-128"/>
                <a:cs typeface="Arial" panose="020B0604020202020204" pitchFamily="34" charset="0"/>
              </a:rPr>
              <a:t>Durante el periodo del 1 de junio al 7 de septiembre de 2022 </a:t>
            </a:r>
            <a:r>
              <a:rPr lang="es-MX" sz="1400" dirty="0">
                <a:solidFill>
                  <a:srgbClr val="000000"/>
                </a:solidFill>
                <a:effectLst/>
                <a:ea typeface="MS PGothic" panose="020B0600070205080204" pitchFamily="34" charset="-128"/>
                <a:cs typeface="Arial" panose="020B0604020202020204" pitchFamily="34" charset="0"/>
              </a:rPr>
              <a:t>la Subdirección de Protección de Datos Personales (ente auditado) implementó acciones correctivas para la atención de las recomendaciones emitidas como resultado de la ejecución de la Auditoría de Control Interno en materia de Protección de Datos Personales </a:t>
            </a:r>
            <a:r>
              <a:rPr lang="es-MX" sz="1400" b="1" dirty="0">
                <a:solidFill>
                  <a:srgbClr val="000000"/>
                </a:solidFill>
                <a:effectLst/>
                <a:ea typeface="MS PGothic" panose="020B0600070205080204" pitchFamily="34" charset="-128"/>
                <a:cs typeface="Arial" panose="020B0604020202020204" pitchFamily="34" charset="0"/>
              </a:rPr>
              <a:t>INE/PACIPDP/2022/2023/01-ARCO01</a:t>
            </a:r>
            <a:r>
              <a:rPr lang="es-MX" sz="1400" dirty="0">
                <a:solidFill>
                  <a:srgbClr val="000000"/>
                </a:solidFill>
                <a:effectLst/>
                <a:ea typeface="MS PGothic" panose="020B0600070205080204" pitchFamily="34" charset="-128"/>
                <a:cs typeface="Arial" panose="020B0604020202020204" pitchFamily="34" charset="0"/>
              </a:rPr>
              <a:t> correspondiente al procedimiento </a:t>
            </a:r>
            <a:r>
              <a:rPr lang="es-MX" sz="1400" i="1" dirty="0">
                <a:solidFill>
                  <a:srgbClr val="000000"/>
                </a:solidFill>
                <a:effectLst/>
                <a:ea typeface="MS PGothic" panose="020B0600070205080204" pitchFamily="34" charset="-128"/>
                <a:cs typeface="Arial" panose="020B0604020202020204" pitchFamily="34" charset="0"/>
              </a:rPr>
              <a:t>“Atención de solicitudes para el Ejercicio de los Derechos de Acceso, Rectificación, Cancelación y Oposición de Datos Personales (ARCO)</a:t>
            </a:r>
            <a:r>
              <a:rPr lang="es-MX" sz="1400" dirty="0">
                <a:solidFill>
                  <a:srgbClr val="000000"/>
                </a:solidFill>
                <a:effectLst/>
                <a:ea typeface="MS PGothic" panose="020B0600070205080204" pitchFamily="34" charset="-128"/>
                <a:cs typeface="Arial" panose="020B0604020202020204" pitchFamily="34" charset="0"/>
              </a:rPr>
              <a:t>”, las cuales atienden a </a:t>
            </a:r>
            <a:r>
              <a:rPr lang="es-MX" sz="1400" dirty="0">
                <a:solidFill>
                  <a:srgbClr val="000000"/>
                </a:solidFill>
                <a:ea typeface="MS PGothic" panose="020B0600070205080204" pitchFamily="34" charset="-128"/>
                <a:cs typeface="Arial" panose="020B0604020202020204" pitchFamily="34" charset="0"/>
              </a:rPr>
              <a:t>d</a:t>
            </a:r>
            <a:r>
              <a:rPr lang="es-MX" sz="1400" dirty="0">
                <a:solidFill>
                  <a:srgbClr val="000000"/>
                </a:solidFill>
                <a:effectLst/>
                <a:ea typeface="MS PGothic" panose="020B0600070205080204" pitchFamily="34" charset="-128"/>
                <a:cs typeface="Arial" panose="020B0604020202020204" pitchFamily="34" charset="0"/>
              </a:rPr>
              <a:t>os supuestos:</a:t>
            </a:r>
          </a:p>
          <a:p>
            <a:pPr algn="just">
              <a:lnSpc>
                <a:spcPct val="115000"/>
              </a:lnSpc>
              <a:spcBef>
                <a:spcPts val="600"/>
              </a:spcBef>
              <a:spcAft>
                <a:spcPts val="600"/>
              </a:spcAft>
            </a:pPr>
            <a:endParaRPr lang="es-MX" sz="1600" dirty="0">
              <a:solidFill>
                <a:srgbClr val="000000"/>
              </a:solidFill>
              <a:ea typeface="MS PGothic" panose="020B0600070205080204" pitchFamily="34" charset="-128"/>
              <a:cs typeface="Arial" panose="020B0604020202020204" pitchFamily="34" charset="0"/>
            </a:endParaRPr>
          </a:p>
        </p:txBody>
      </p:sp>
      <p:graphicFrame>
        <p:nvGraphicFramePr>
          <p:cNvPr id="10" name="Diagrama 9">
            <a:extLst>
              <a:ext uri="{FF2B5EF4-FFF2-40B4-BE49-F238E27FC236}">
                <a16:creationId xmlns:a16="http://schemas.microsoft.com/office/drawing/2014/main" id="{99CCC811-5D67-4917-AB12-8C94E4C86BAA}"/>
              </a:ext>
            </a:extLst>
          </p:cNvPr>
          <p:cNvGraphicFramePr/>
          <p:nvPr>
            <p:extLst>
              <p:ext uri="{D42A27DB-BD31-4B8C-83A1-F6EECF244321}">
                <p14:modId xmlns:p14="http://schemas.microsoft.com/office/powerpoint/2010/main" val="1416200422"/>
              </p:ext>
            </p:extLst>
          </p:nvPr>
        </p:nvGraphicFramePr>
        <p:xfrm>
          <a:off x="1409330" y="3429000"/>
          <a:ext cx="6521612" cy="19373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6688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9854E3F6-22DE-47DA-AE87-E60806DC1F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0528" y="1892300"/>
            <a:ext cx="2870200" cy="3073400"/>
          </a:xfrm>
          <a:prstGeom prst="rect">
            <a:avLst/>
          </a:prstGeom>
        </p:spPr>
      </p:pic>
      <p:sp>
        <p:nvSpPr>
          <p:cNvPr id="3" name="Título 1">
            <a:extLst>
              <a:ext uri="{FF2B5EF4-FFF2-40B4-BE49-F238E27FC236}">
                <a16:creationId xmlns:a16="http://schemas.microsoft.com/office/drawing/2014/main" id="{81D10CDD-827F-4661-BC17-D540AC3F0ACC}"/>
              </a:ext>
            </a:extLst>
          </p:cNvPr>
          <p:cNvSpPr txBox="1">
            <a:spLocks/>
          </p:cNvSpPr>
          <p:nvPr/>
        </p:nvSpPr>
        <p:spPr>
          <a:xfrm>
            <a:off x="534595" y="2475774"/>
            <a:ext cx="4838594" cy="1780837"/>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spcAft>
                <a:spcPts val="600"/>
              </a:spcAft>
            </a:pPr>
            <a:r>
              <a:rPr lang="es-MX" sz="4000" b="1" kern="1200">
                <a:solidFill>
                  <a:srgbClr val="D5007F"/>
                </a:solidFill>
                <a:latin typeface="+mj-lt"/>
                <a:ea typeface="+mj-ea"/>
                <a:cs typeface="+mj-cs"/>
              </a:rPr>
              <a:t>Atención del ente auditado a las no conformidades</a:t>
            </a:r>
          </a:p>
        </p:txBody>
      </p:sp>
    </p:spTree>
    <p:extLst>
      <p:ext uri="{BB962C8B-B14F-4D97-AF65-F5344CB8AC3E}">
        <p14:creationId xmlns:p14="http://schemas.microsoft.com/office/powerpoint/2010/main" val="1047864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19A02042-C555-492B-91F2-1C8B216BEE9E}"/>
              </a:ext>
            </a:extLst>
          </p:cNvPr>
          <p:cNvSpPr txBox="1">
            <a:spLocks/>
          </p:cNvSpPr>
          <p:nvPr/>
        </p:nvSpPr>
        <p:spPr>
          <a:xfrm>
            <a:off x="-90733" y="1421747"/>
            <a:ext cx="8881620" cy="42137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just">
              <a:lnSpc>
                <a:spcPct val="110000"/>
              </a:lnSpc>
              <a:spcBef>
                <a:spcPts val="1200"/>
              </a:spcBef>
              <a:buNone/>
            </a:pPr>
            <a:endParaRPr lang="en-US" sz="1700" b="1">
              <a:latin typeface="Myriad Pro" panose="020B0503030403020204" pitchFamily="34" charset="0"/>
              <a:cs typeface="Arial" panose="020B0604020202020204" pitchFamily="34" charset="0"/>
            </a:endParaRPr>
          </a:p>
        </p:txBody>
      </p:sp>
      <p:sp>
        <p:nvSpPr>
          <p:cNvPr id="17" name="Rectangle 11">
            <a:extLst>
              <a:ext uri="{FF2B5EF4-FFF2-40B4-BE49-F238E27FC236}">
                <a16:creationId xmlns:a16="http://schemas.microsoft.com/office/drawing/2014/main" id="{0B697198-0A70-401B-A391-DE31D1331C7A}"/>
              </a:ext>
            </a:extLst>
          </p:cNvPr>
          <p:cNvSpPr>
            <a:spLocks noChangeArrowheads="1"/>
          </p:cNvSpPr>
          <p:nvPr/>
        </p:nvSpPr>
        <p:spPr bwMode="auto">
          <a:xfrm>
            <a:off x="3175000" y="15652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MX" altLang="es-MX" sz="1800" b="0" i="0" u="none" strike="noStrike" cap="none" normalizeH="0" baseline="0">
                <a:ln>
                  <a:noFill/>
                </a:ln>
                <a:solidFill>
                  <a:schemeClr val="tx1"/>
                </a:solidFill>
                <a:effectLst/>
                <a:latin typeface="Arial" panose="020B0604020202020204" pitchFamily="34" charset="0"/>
              </a:rPr>
            </a:b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6" name="CuadroTexto 5">
            <a:extLst>
              <a:ext uri="{FF2B5EF4-FFF2-40B4-BE49-F238E27FC236}">
                <a16:creationId xmlns:a16="http://schemas.microsoft.com/office/drawing/2014/main" id="{FDE803FE-CE55-45E8-864E-486F1ABD6DA2}"/>
              </a:ext>
            </a:extLst>
          </p:cNvPr>
          <p:cNvSpPr txBox="1"/>
          <p:nvPr/>
        </p:nvSpPr>
        <p:spPr>
          <a:xfrm>
            <a:off x="577302" y="968626"/>
            <a:ext cx="8142795" cy="1000274"/>
          </a:xfrm>
          <a:prstGeom prst="rect">
            <a:avLst/>
          </a:prstGeom>
          <a:noFill/>
        </p:spPr>
        <p:txBody>
          <a:bodyPr wrap="square" rtlCol="0">
            <a:spAutoFit/>
          </a:bodyPr>
          <a:lstStyle/>
          <a:p>
            <a:pPr algn="just">
              <a:tabLst>
                <a:tab pos="846455" algn="l"/>
              </a:tabLst>
            </a:pPr>
            <a:endParaRPr lang="es-MX" sz="1100">
              <a:effectLst/>
              <a:latin typeface="Arial" panose="020B0604020202020204" pitchFamily="34" charset="0"/>
              <a:ea typeface="MS PGothic" panose="020B0600070205080204" pitchFamily="34" charset="-128"/>
              <a:cs typeface="Arial" panose="020B0604020202020204" pitchFamily="34" charset="0"/>
            </a:endParaRPr>
          </a:p>
          <a:p>
            <a:pPr algn="just"/>
            <a:r>
              <a:rPr lang="es-MX" sz="1200">
                <a:effectLst/>
                <a:latin typeface="Arial" panose="020B0604020202020204" pitchFamily="34" charset="0"/>
                <a:ea typeface="MS PGothic" panose="020B0600070205080204" pitchFamily="34" charset="-128"/>
                <a:cs typeface="Arial" panose="020B0604020202020204" pitchFamily="34" charset="0"/>
              </a:rPr>
              <a:t>De un total de </a:t>
            </a:r>
            <a:r>
              <a:rPr lang="es-MX" sz="1200" b="1">
                <a:solidFill>
                  <a:srgbClr val="D7007F"/>
                </a:solidFill>
                <a:effectLst/>
                <a:latin typeface="Arial" panose="020B0604020202020204" pitchFamily="34" charset="0"/>
                <a:ea typeface="MS PGothic" panose="020B0600070205080204" pitchFamily="34" charset="-128"/>
                <a:cs typeface="Arial" panose="020B0604020202020204" pitchFamily="34" charset="0"/>
              </a:rPr>
              <a:t>7 No Conformidades</a:t>
            </a:r>
            <a:r>
              <a:rPr lang="es-MX" sz="1200">
                <a:effectLst/>
                <a:latin typeface="Arial" panose="020B0604020202020204" pitchFamily="34" charset="0"/>
                <a:ea typeface="MS PGothic" panose="020B0600070205080204" pitchFamily="34" charset="-128"/>
                <a:cs typeface="Arial" panose="020B0604020202020204" pitchFamily="34" charset="0"/>
              </a:rPr>
              <a:t>, se obtuvo lo siguiente:</a:t>
            </a:r>
          </a:p>
          <a:p>
            <a:pPr algn="just"/>
            <a:endParaRPr lang="es-MX" sz="1200">
              <a:effectLst/>
              <a:latin typeface="Arial" panose="020B0604020202020204" pitchFamily="34" charset="0"/>
              <a:ea typeface="MS PGothic" panose="020B0600070205080204" pitchFamily="34" charset="-128"/>
              <a:cs typeface="Arial" panose="020B0604020202020204" pitchFamily="34" charset="0"/>
            </a:endParaRPr>
          </a:p>
          <a:p>
            <a:pPr marL="628650" lvl="1" indent="-171450" algn="just">
              <a:buFont typeface="Wingdings" panose="05000000000000000000" pitchFamily="2" charset="2"/>
              <a:buChar char="§"/>
            </a:pPr>
            <a:r>
              <a:rPr lang="es-MX" sz="1200" b="1">
                <a:latin typeface="Arial" panose="020B0604020202020204" pitchFamily="34" charset="0"/>
                <a:ea typeface="MS PGothic" panose="020B0600070205080204" pitchFamily="34" charset="-128"/>
                <a:cs typeface="Arial" panose="020B0604020202020204" pitchFamily="34" charset="0"/>
              </a:rPr>
              <a:t>3</a:t>
            </a:r>
            <a:r>
              <a:rPr lang="es-MX" sz="1200">
                <a:latin typeface="Arial" panose="020B0604020202020204" pitchFamily="34" charset="0"/>
                <a:ea typeface="MS PGothic" panose="020B0600070205080204" pitchFamily="34" charset="-128"/>
                <a:cs typeface="Arial" panose="020B0604020202020204" pitchFamily="34" charset="0"/>
              </a:rPr>
              <a:t> Atendidas parcialmente</a:t>
            </a:r>
          </a:p>
          <a:p>
            <a:pPr marL="628650" lvl="1" indent="-171450" algn="just">
              <a:buFont typeface="Wingdings" panose="05000000000000000000" pitchFamily="2" charset="2"/>
              <a:buChar char="§"/>
            </a:pPr>
            <a:r>
              <a:rPr lang="es-MX" sz="1200" b="1">
                <a:effectLst/>
                <a:latin typeface="Arial" panose="020B0604020202020204" pitchFamily="34" charset="0"/>
                <a:ea typeface="MS PGothic" panose="020B0600070205080204" pitchFamily="34" charset="-128"/>
                <a:cs typeface="Arial" panose="020B0604020202020204" pitchFamily="34" charset="0"/>
              </a:rPr>
              <a:t>4</a:t>
            </a:r>
            <a:r>
              <a:rPr lang="es-MX" sz="1200">
                <a:effectLst/>
                <a:latin typeface="Arial" panose="020B0604020202020204" pitchFamily="34" charset="0"/>
                <a:ea typeface="MS PGothic" panose="020B0600070205080204" pitchFamily="34" charset="-128"/>
                <a:cs typeface="Arial" panose="020B0604020202020204" pitchFamily="34" charset="0"/>
              </a:rPr>
              <a:t> Atendidas</a:t>
            </a:r>
          </a:p>
        </p:txBody>
      </p:sp>
      <p:graphicFrame>
        <p:nvGraphicFramePr>
          <p:cNvPr id="7" name="Tabla 6">
            <a:extLst>
              <a:ext uri="{FF2B5EF4-FFF2-40B4-BE49-F238E27FC236}">
                <a16:creationId xmlns:a16="http://schemas.microsoft.com/office/drawing/2014/main" id="{7F54B699-9E6B-4B11-8398-5E08883EC9C2}"/>
              </a:ext>
            </a:extLst>
          </p:cNvPr>
          <p:cNvGraphicFramePr>
            <a:graphicFrameLocks noGrp="1"/>
          </p:cNvGraphicFramePr>
          <p:nvPr>
            <p:extLst>
              <p:ext uri="{D42A27DB-BD31-4B8C-83A1-F6EECF244321}">
                <p14:modId xmlns:p14="http://schemas.microsoft.com/office/powerpoint/2010/main" val="263935654"/>
              </p:ext>
            </p:extLst>
          </p:nvPr>
        </p:nvGraphicFramePr>
        <p:xfrm>
          <a:off x="850353" y="2240218"/>
          <a:ext cx="7547199" cy="3524713"/>
        </p:xfrm>
        <a:graphic>
          <a:graphicData uri="http://schemas.openxmlformats.org/drawingml/2006/table">
            <a:tbl>
              <a:tblPr firstRow="1" firstCol="1" bandRow="1"/>
              <a:tblGrid>
                <a:gridCol w="418630">
                  <a:extLst>
                    <a:ext uri="{9D8B030D-6E8A-4147-A177-3AD203B41FA5}">
                      <a16:colId xmlns:a16="http://schemas.microsoft.com/office/drawing/2014/main" val="999450986"/>
                    </a:ext>
                  </a:extLst>
                </a:gridCol>
                <a:gridCol w="1051615">
                  <a:extLst>
                    <a:ext uri="{9D8B030D-6E8A-4147-A177-3AD203B41FA5}">
                      <a16:colId xmlns:a16="http://schemas.microsoft.com/office/drawing/2014/main" val="4283920683"/>
                    </a:ext>
                  </a:extLst>
                </a:gridCol>
                <a:gridCol w="2380805">
                  <a:extLst>
                    <a:ext uri="{9D8B030D-6E8A-4147-A177-3AD203B41FA5}">
                      <a16:colId xmlns:a16="http://schemas.microsoft.com/office/drawing/2014/main" val="907056738"/>
                    </a:ext>
                  </a:extLst>
                </a:gridCol>
                <a:gridCol w="2203410">
                  <a:extLst>
                    <a:ext uri="{9D8B030D-6E8A-4147-A177-3AD203B41FA5}">
                      <a16:colId xmlns:a16="http://schemas.microsoft.com/office/drawing/2014/main" val="3616563742"/>
                    </a:ext>
                  </a:extLst>
                </a:gridCol>
                <a:gridCol w="1492739">
                  <a:extLst>
                    <a:ext uri="{9D8B030D-6E8A-4147-A177-3AD203B41FA5}">
                      <a16:colId xmlns:a16="http://schemas.microsoft.com/office/drawing/2014/main" val="1892519954"/>
                    </a:ext>
                  </a:extLst>
                </a:gridCol>
              </a:tblGrid>
              <a:tr h="189680">
                <a:tc>
                  <a:txBody>
                    <a:bodyPr/>
                    <a:lstStyle/>
                    <a:p>
                      <a:pPr marL="0" algn="ctr" defTabSz="914400" rtl="0" eaLnBrk="1" latinLnBrk="0" hangingPunct="1">
                        <a:lnSpc>
                          <a:spcPct val="107000"/>
                        </a:lnSpc>
                        <a:spcAft>
                          <a:spcPts val="800"/>
                        </a:spcAft>
                      </a:pPr>
                      <a:r>
                        <a:rPr lang="es-MX" sz="900" b="1" kern="1200">
                          <a:solidFill>
                            <a:srgbClr val="FFFFFF"/>
                          </a:solidFill>
                          <a:effectLst/>
                          <a:latin typeface="+mn-lt"/>
                          <a:ea typeface="MS PGothic" panose="020B0600070205080204" pitchFamily="34" charset="-128"/>
                          <a:cs typeface="Arial" panose="020B0604020202020204" pitchFamily="34" charset="0"/>
                        </a:rPr>
                        <a:t>No</a:t>
                      </a: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CC0066"/>
                    </a:solidFill>
                  </a:tcPr>
                </a:tc>
                <a:tc>
                  <a:txBody>
                    <a:bodyPr/>
                    <a:lstStyle/>
                    <a:p>
                      <a:pPr algn="ctr">
                        <a:lnSpc>
                          <a:spcPct val="107000"/>
                        </a:lnSpc>
                        <a:spcAft>
                          <a:spcPts val="800"/>
                        </a:spcAft>
                      </a:pPr>
                      <a:r>
                        <a:rPr lang="es-MX" sz="900" b="1">
                          <a:solidFill>
                            <a:srgbClr val="FFFFFF"/>
                          </a:solidFill>
                          <a:effectLst/>
                          <a:latin typeface="+mn-lt"/>
                          <a:ea typeface="MS PGothic" panose="020B0600070205080204" pitchFamily="34" charset="-128"/>
                          <a:cs typeface="Arial" panose="020B0604020202020204" pitchFamily="34" charset="0"/>
                        </a:rPr>
                        <a:t>ID</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CC0066"/>
                    </a:solidFill>
                  </a:tcPr>
                </a:tc>
                <a:tc>
                  <a:txBody>
                    <a:bodyPr/>
                    <a:lstStyle/>
                    <a:p>
                      <a:pPr algn="ctr">
                        <a:lnSpc>
                          <a:spcPct val="107000"/>
                        </a:lnSpc>
                        <a:spcAft>
                          <a:spcPts val="800"/>
                        </a:spcAft>
                      </a:pPr>
                      <a:r>
                        <a:rPr lang="es-MX" sz="900" b="1">
                          <a:solidFill>
                            <a:srgbClr val="FFFFFF"/>
                          </a:solidFill>
                          <a:effectLst/>
                          <a:latin typeface="+mn-lt"/>
                          <a:ea typeface="MS PGothic" panose="020B0600070205080204" pitchFamily="34" charset="-128"/>
                          <a:cs typeface="Arial" panose="020B0604020202020204" pitchFamily="34" charset="0"/>
                        </a:rPr>
                        <a:t>Dominio</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CC0066"/>
                    </a:solidFill>
                  </a:tcPr>
                </a:tc>
                <a:tc>
                  <a:txBody>
                    <a:bodyPr/>
                    <a:lstStyle/>
                    <a:p>
                      <a:pPr algn="ctr">
                        <a:lnSpc>
                          <a:spcPct val="107000"/>
                        </a:lnSpc>
                        <a:spcAft>
                          <a:spcPts val="800"/>
                        </a:spcAft>
                      </a:pPr>
                      <a:r>
                        <a:rPr lang="es-MX" sz="900" b="1">
                          <a:solidFill>
                            <a:srgbClr val="FFFFFF"/>
                          </a:solidFill>
                          <a:effectLst/>
                          <a:latin typeface="+mn-lt"/>
                          <a:ea typeface="MS PGothic" panose="020B0600070205080204" pitchFamily="34" charset="-128"/>
                          <a:cs typeface="Arial" panose="020B0604020202020204" pitchFamily="34" charset="0"/>
                        </a:rPr>
                        <a:t>Control</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CC0066"/>
                    </a:solidFill>
                  </a:tcPr>
                </a:tc>
                <a:tc>
                  <a:txBody>
                    <a:bodyPr/>
                    <a:lstStyle/>
                    <a:p>
                      <a:pPr algn="ctr">
                        <a:lnSpc>
                          <a:spcPct val="107000"/>
                        </a:lnSpc>
                        <a:spcAft>
                          <a:spcPts val="800"/>
                        </a:spcAft>
                      </a:pPr>
                      <a:r>
                        <a:rPr lang="es-MX" sz="900" b="1">
                          <a:solidFill>
                            <a:srgbClr val="FFFFFF"/>
                          </a:solidFill>
                          <a:effectLst/>
                          <a:latin typeface="+mn-lt"/>
                          <a:ea typeface="MS PGothic" panose="020B0600070205080204" pitchFamily="34" charset="-128"/>
                          <a:cs typeface="Arial" panose="020B0604020202020204" pitchFamily="34" charset="0"/>
                        </a:rPr>
                        <a:t>Observación</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CC0066"/>
                    </a:solidFill>
                  </a:tcPr>
                </a:tc>
                <a:extLst>
                  <a:ext uri="{0D108BD9-81ED-4DB2-BD59-A6C34878D82A}">
                    <a16:rowId xmlns:a16="http://schemas.microsoft.com/office/drawing/2014/main" val="794936068"/>
                  </a:ext>
                </a:extLst>
              </a:tr>
              <a:tr h="525279">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1</a:t>
                      </a: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gn="ct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03D4C16NCII</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D4.</a:t>
                      </a:r>
                      <a:r>
                        <a:rPr lang="es-MX" sz="900">
                          <a:solidFill>
                            <a:srgbClr val="000000"/>
                          </a:solidFill>
                          <a:effectLst/>
                          <a:latin typeface="+mn-lt"/>
                          <a:ea typeface="MS PGothic" panose="020B0600070205080204" pitchFamily="34" charset="-128"/>
                          <a:cs typeface="Arial" panose="020B0604020202020204" pitchFamily="34" charset="0"/>
                        </a:rPr>
                        <a:t> Protección de datos personales en la operación</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C16.</a:t>
                      </a:r>
                      <a:r>
                        <a:rPr lang="es-MX" sz="900">
                          <a:solidFill>
                            <a:srgbClr val="000000"/>
                          </a:solidFill>
                          <a:effectLst/>
                          <a:latin typeface="+mn-lt"/>
                          <a:ea typeface="MS PGothic" panose="020B0600070205080204" pitchFamily="34" charset="-128"/>
                          <a:cs typeface="Arial" panose="020B0604020202020204" pitchFamily="34" charset="0"/>
                        </a:rPr>
                        <a:t> Políticas y/o procedimientos para la conservación de registros de actividades de tratamiento.</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gn="ctr">
                        <a:lnSpc>
                          <a:spcPct val="107000"/>
                        </a:lnSpc>
                        <a:spcAft>
                          <a:spcPts val="800"/>
                        </a:spcAft>
                      </a:pPr>
                      <a:r>
                        <a:rPr lang="es-MX" sz="900" b="0">
                          <a:effectLst/>
                          <a:latin typeface="+mn-lt"/>
                          <a:ea typeface="MS PGothic" panose="020B0600070205080204" pitchFamily="34" charset="-128"/>
                          <a:cs typeface="Arial" panose="020B0604020202020204" pitchFamily="34" charset="0"/>
                        </a:rPr>
                        <a:t>Atendida parcialmente</a:t>
                      </a: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extLst>
                  <a:ext uri="{0D108BD9-81ED-4DB2-BD59-A6C34878D82A}">
                    <a16:rowId xmlns:a16="http://schemas.microsoft.com/office/drawing/2014/main" val="1214231701"/>
                  </a:ext>
                </a:extLst>
              </a:tr>
              <a:tr h="525279">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2</a:t>
                      </a: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gn="ct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01D4C9NCII</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D4.</a:t>
                      </a:r>
                      <a:r>
                        <a:rPr lang="es-MX" sz="900">
                          <a:solidFill>
                            <a:srgbClr val="000000"/>
                          </a:solidFill>
                          <a:effectLst/>
                          <a:latin typeface="+mn-lt"/>
                          <a:ea typeface="MS PGothic" panose="020B0600070205080204" pitchFamily="34" charset="-128"/>
                          <a:cs typeface="Arial" panose="020B0604020202020204" pitchFamily="34" charset="0"/>
                        </a:rPr>
                        <a:t> Protección de datos personales en la operación</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C9.</a:t>
                      </a:r>
                      <a:r>
                        <a:rPr lang="es-MX" sz="900">
                          <a:solidFill>
                            <a:srgbClr val="000000"/>
                          </a:solidFill>
                          <a:effectLst/>
                          <a:latin typeface="+mn-lt"/>
                          <a:ea typeface="MS PGothic" panose="020B0600070205080204" pitchFamily="34" charset="-128"/>
                          <a:cs typeface="Arial" panose="020B0604020202020204" pitchFamily="34" charset="0"/>
                        </a:rPr>
                        <a:t> Políticas y procedimientos para la supresión y/o bloqueo de datos personales.</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gn="ctr">
                        <a:lnSpc>
                          <a:spcPct val="107000"/>
                        </a:lnSpc>
                        <a:spcAft>
                          <a:spcPts val="800"/>
                        </a:spcAft>
                      </a:pPr>
                      <a:r>
                        <a:rPr lang="es-MX" sz="900" b="0">
                          <a:effectLst/>
                          <a:latin typeface="+mn-lt"/>
                          <a:ea typeface="MS PGothic" panose="020B0600070205080204" pitchFamily="34" charset="-128"/>
                          <a:cs typeface="Arial" panose="020B0604020202020204" pitchFamily="34" charset="0"/>
                        </a:rPr>
                        <a:t>Atendida parcialmente</a:t>
                      </a: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extLst>
                  <a:ext uri="{0D108BD9-81ED-4DB2-BD59-A6C34878D82A}">
                    <a16:rowId xmlns:a16="http://schemas.microsoft.com/office/drawing/2014/main" val="2077793846"/>
                  </a:ext>
                </a:extLst>
              </a:tr>
              <a:tr h="522377">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3</a:t>
                      </a: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gn="ct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02D4C12NCI</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D4.</a:t>
                      </a:r>
                      <a:r>
                        <a:rPr lang="es-MX" sz="900">
                          <a:solidFill>
                            <a:srgbClr val="000000"/>
                          </a:solidFill>
                          <a:effectLst/>
                          <a:latin typeface="+mn-lt"/>
                          <a:ea typeface="MS PGothic" panose="020B0600070205080204" pitchFamily="34" charset="-128"/>
                          <a:cs typeface="Arial" panose="020B0604020202020204" pitchFamily="34" charset="0"/>
                        </a:rPr>
                        <a:t> Protección de datos personales en la operación</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C12.</a:t>
                      </a:r>
                      <a:r>
                        <a:rPr lang="es-MX" sz="900">
                          <a:solidFill>
                            <a:srgbClr val="000000"/>
                          </a:solidFill>
                          <a:effectLst/>
                          <a:latin typeface="+mn-lt"/>
                          <a:ea typeface="MS PGothic" panose="020B0600070205080204" pitchFamily="34" charset="-128"/>
                          <a:cs typeface="Arial" panose="020B0604020202020204" pitchFamily="34" charset="0"/>
                        </a:rPr>
                        <a:t> Protección de datos personales para la revelación de información a las autoridades.</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gn="ctr">
                        <a:lnSpc>
                          <a:spcPct val="107000"/>
                        </a:lnSpc>
                        <a:spcAft>
                          <a:spcPts val="800"/>
                        </a:spcAft>
                      </a:pPr>
                      <a:r>
                        <a:rPr lang="es-MX" sz="900" b="0">
                          <a:effectLst/>
                          <a:latin typeface="+mn-lt"/>
                          <a:ea typeface="MS PGothic" panose="020B0600070205080204" pitchFamily="34" charset="-128"/>
                          <a:cs typeface="Arial" panose="020B0604020202020204" pitchFamily="34" charset="0"/>
                        </a:rPr>
                        <a:t>Atendida parcialmente</a:t>
                      </a: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extLst>
                  <a:ext uri="{0D108BD9-81ED-4DB2-BD59-A6C34878D82A}">
                    <a16:rowId xmlns:a16="http://schemas.microsoft.com/office/drawing/2014/main" val="1883069303"/>
                  </a:ext>
                </a:extLst>
              </a:tr>
              <a:tr h="412273">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4</a:t>
                      </a: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gn="ct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01D6C5NCII</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D6.</a:t>
                      </a:r>
                      <a:r>
                        <a:rPr lang="es-MX" sz="900">
                          <a:solidFill>
                            <a:srgbClr val="000000"/>
                          </a:solidFill>
                          <a:effectLst/>
                          <a:latin typeface="+mn-lt"/>
                          <a:ea typeface="MS PGothic" panose="020B0600070205080204" pitchFamily="34" charset="-128"/>
                          <a:cs typeface="Arial" panose="020B0604020202020204" pitchFamily="34" charset="0"/>
                        </a:rPr>
                        <a:t> Gestión de la seguridad en el tratamiento de los datos personales</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C5.</a:t>
                      </a:r>
                      <a:r>
                        <a:rPr lang="es-MX" sz="900">
                          <a:solidFill>
                            <a:srgbClr val="000000"/>
                          </a:solidFill>
                          <a:effectLst/>
                          <a:latin typeface="+mn-lt"/>
                          <a:ea typeface="MS PGothic" panose="020B0600070205080204" pitchFamily="34" charset="-128"/>
                          <a:cs typeface="Arial" panose="020B0604020202020204" pitchFamily="34" charset="0"/>
                        </a:rPr>
                        <a:t> Auditorías de seguridad de la información que incluya datos personales.</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gn="ctr">
                        <a:lnSpc>
                          <a:spcPct val="107000"/>
                        </a:lnSpc>
                        <a:spcAft>
                          <a:spcPts val="800"/>
                        </a:spcAft>
                      </a:pPr>
                      <a:r>
                        <a:rPr lang="es-MX" sz="900" b="0">
                          <a:solidFill>
                            <a:srgbClr val="000000"/>
                          </a:solidFill>
                          <a:effectLst/>
                          <a:latin typeface="+mn-lt"/>
                          <a:ea typeface="MS PGothic" panose="020B0600070205080204" pitchFamily="34" charset="-128"/>
                          <a:cs typeface="Arial" panose="020B0604020202020204" pitchFamily="34" charset="0"/>
                        </a:rPr>
                        <a:t>Atendida</a:t>
                      </a:r>
                      <a:endParaRPr lang="es-MX" sz="900" b="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extLst>
                  <a:ext uri="{0D108BD9-81ED-4DB2-BD59-A6C34878D82A}">
                    <a16:rowId xmlns:a16="http://schemas.microsoft.com/office/drawing/2014/main" val="1981269875"/>
                  </a:ext>
                </a:extLst>
              </a:tr>
              <a:tr h="412273">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5</a:t>
                      </a: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gn="ct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01D6C8NCII</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D6.</a:t>
                      </a:r>
                      <a:r>
                        <a:rPr lang="es-MX" sz="900">
                          <a:solidFill>
                            <a:srgbClr val="000000"/>
                          </a:solidFill>
                          <a:effectLst/>
                          <a:latin typeface="+mn-lt"/>
                          <a:ea typeface="MS PGothic" panose="020B0600070205080204" pitchFamily="34" charset="-128"/>
                          <a:cs typeface="Arial" panose="020B0604020202020204" pitchFamily="34" charset="0"/>
                        </a:rPr>
                        <a:t> Gestión de la seguridad en el tratamiento de los datos personales</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C8.</a:t>
                      </a:r>
                      <a:r>
                        <a:rPr lang="es-MX" sz="900">
                          <a:solidFill>
                            <a:srgbClr val="000000"/>
                          </a:solidFill>
                          <a:effectLst/>
                          <a:latin typeface="+mn-lt"/>
                          <a:ea typeface="MS PGothic" panose="020B0600070205080204" pitchFamily="34" charset="-128"/>
                          <a:cs typeface="Arial" panose="020B0604020202020204" pitchFamily="34" charset="0"/>
                        </a:rPr>
                        <a:t> Plan de trabajo</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gn="ctr">
                        <a:lnSpc>
                          <a:spcPct val="107000"/>
                        </a:lnSpc>
                        <a:spcAft>
                          <a:spcPts val="800"/>
                        </a:spcAft>
                      </a:pPr>
                      <a:r>
                        <a:rPr lang="es-MX" sz="900" b="0">
                          <a:solidFill>
                            <a:srgbClr val="000000"/>
                          </a:solidFill>
                          <a:effectLst/>
                          <a:latin typeface="+mn-lt"/>
                          <a:ea typeface="MS PGothic" panose="020B0600070205080204" pitchFamily="34" charset="-128"/>
                          <a:cs typeface="Arial" panose="020B0604020202020204" pitchFamily="34" charset="0"/>
                        </a:rPr>
                        <a:t>Atendida</a:t>
                      </a:r>
                      <a:endParaRPr lang="es-MX" sz="900" b="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extLst>
                  <a:ext uri="{0D108BD9-81ED-4DB2-BD59-A6C34878D82A}">
                    <a16:rowId xmlns:a16="http://schemas.microsoft.com/office/drawing/2014/main" val="1779701835"/>
                  </a:ext>
                </a:extLst>
              </a:tr>
              <a:tr h="525279">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6</a:t>
                      </a: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gn="ct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01D11C2NCI</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D11.</a:t>
                      </a:r>
                      <a:r>
                        <a:rPr lang="es-MX" sz="900">
                          <a:solidFill>
                            <a:srgbClr val="000000"/>
                          </a:solidFill>
                          <a:effectLst/>
                          <a:latin typeface="+mn-lt"/>
                          <a:ea typeface="MS PGothic" panose="020B0600070205080204" pitchFamily="34" charset="-128"/>
                          <a:cs typeface="Arial" panose="020B0604020202020204" pitchFamily="34" charset="0"/>
                        </a:rPr>
                        <a:t> Gestión de vulneraciones</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C2.</a:t>
                      </a:r>
                      <a:r>
                        <a:rPr lang="es-MX" sz="900">
                          <a:solidFill>
                            <a:srgbClr val="000000"/>
                          </a:solidFill>
                          <a:effectLst/>
                          <a:latin typeface="+mn-lt"/>
                          <a:ea typeface="MS PGothic" panose="020B0600070205080204" pitchFamily="34" charset="-128"/>
                          <a:cs typeface="Arial" panose="020B0604020202020204" pitchFamily="34" charset="0"/>
                        </a:rPr>
                        <a:t> Verificación, revisión y evaluación del Plan de respuesta a vulneraciones de la seguridad de datos personales.</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gn="ctr">
                        <a:lnSpc>
                          <a:spcPct val="107000"/>
                        </a:lnSpc>
                        <a:spcAft>
                          <a:spcPts val="800"/>
                        </a:spcAft>
                      </a:pPr>
                      <a:r>
                        <a:rPr lang="es-MX" sz="900" b="0">
                          <a:solidFill>
                            <a:srgbClr val="000000"/>
                          </a:solidFill>
                          <a:effectLst/>
                          <a:latin typeface="+mn-lt"/>
                          <a:ea typeface="MS PGothic" panose="020B0600070205080204" pitchFamily="34" charset="-128"/>
                          <a:cs typeface="Arial" panose="020B0604020202020204" pitchFamily="34" charset="0"/>
                        </a:rPr>
                        <a:t>Atendida</a:t>
                      </a:r>
                      <a:endParaRPr lang="es-MX" sz="900" b="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extLst>
                  <a:ext uri="{0D108BD9-81ED-4DB2-BD59-A6C34878D82A}">
                    <a16:rowId xmlns:a16="http://schemas.microsoft.com/office/drawing/2014/main" val="1196262015"/>
                  </a:ext>
                </a:extLst>
              </a:tr>
              <a:tr h="412273">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7</a:t>
                      </a: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gn="ct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01D6C7NCII</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D6.</a:t>
                      </a:r>
                      <a:r>
                        <a:rPr lang="es-MX" sz="900">
                          <a:solidFill>
                            <a:srgbClr val="000000"/>
                          </a:solidFill>
                          <a:effectLst/>
                          <a:latin typeface="+mn-lt"/>
                          <a:ea typeface="MS PGothic" panose="020B0600070205080204" pitchFamily="34" charset="-128"/>
                          <a:cs typeface="Arial" panose="020B0604020202020204" pitchFamily="34" charset="0"/>
                        </a:rPr>
                        <a:t> Gestión de la seguridad en el tratamiento de los datos personales</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C7.</a:t>
                      </a:r>
                      <a:r>
                        <a:rPr lang="es-MX" sz="900">
                          <a:solidFill>
                            <a:srgbClr val="000000"/>
                          </a:solidFill>
                          <a:effectLst/>
                          <a:latin typeface="+mn-lt"/>
                          <a:ea typeface="MS PGothic" panose="020B0600070205080204" pitchFamily="34" charset="-128"/>
                          <a:cs typeface="Arial" panose="020B0604020202020204" pitchFamily="34" charset="0"/>
                        </a:rPr>
                        <a:t> Análisis de riesgos de los datos personales.</a:t>
                      </a:r>
                      <a:endParaRPr lang="es-MX" sz="90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gn="ctr">
                        <a:lnSpc>
                          <a:spcPct val="107000"/>
                        </a:lnSpc>
                        <a:spcAft>
                          <a:spcPts val="800"/>
                        </a:spcAft>
                      </a:pPr>
                      <a:r>
                        <a:rPr lang="es-MX" sz="900" b="0">
                          <a:solidFill>
                            <a:srgbClr val="000000"/>
                          </a:solidFill>
                          <a:effectLst/>
                          <a:latin typeface="+mn-lt"/>
                          <a:ea typeface="MS PGothic" panose="020B0600070205080204" pitchFamily="34" charset="-128"/>
                          <a:cs typeface="Arial" panose="020B0604020202020204" pitchFamily="34" charset="0"/>
                        </a:rPr>
                        <a:t>Atendida</a:t>
                      </a:r>
                      <a:endParaRPr lang="es-MX" sz="900" b="0">
                        <a:effectLst/>
                        <a:latin typeface="+mn-lt"/>
                        <a:ea typeface="MS PGothic" panose="020B0600070205080204" pitchFamily="34" charset="-128"/>
                        <a:cs typeface="Arial" panose="020B0604020202020204" pitchFamily="34" charset="0"/>
                      </a:endParaRPr>
                    </a:p>
                  </a:txBody>
                  <a:tcPr marL="49673" marR="49673"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extLst>
                  <a:ext uri="{0D108BD9-81ED-4DB2-BD59-A6C34878D82A}">
                    <a16:rowId xmlns:a16="http://schemas.microsoft.com/office/drawing/2014/main" val="3009668804"/>
                  </a:ext>
                </a:extLst>
              </a:tr>
            </a:tbl>
          </a:graphicData>
        </a:graphic>
      </p:graphicFrame>
    </p:spTree>
    <p:extLst>
      <p:ext uri="{BB962C8B-B14F-4D97-AF65-F5344CB8AC3E}">
        <p14:creationId xmlns:p14="http://schemas.microsoft.com/office/powerpoint/2010/main" val="2403868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9854E3F6-22DE-47DA-AE87-E60806DC1F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0528" y="1892300"/>
            <a:ext cx="2870200" cy="3073400"/>
          </a:xfrm>
          <a:prstGeom prst="rect">
            <a:avLst/>
          </a:prstGeom>
        </p:spPr>
      </p:pic>
      <p:sp>
        <p:nvSpPr>
          <p:cNvPr id="3" name="Título 1">
            <a:extLst>
              <a:ext uri="{FF2B5EF4-FFF2-40B4-BE49-F238E27FC236}">
                <a16:creationId xmlns:a16="http://schemas.microsoft.com/office/drawing/2014/main" id="{81D10CDD-827F-4661-BC17-D540AC3F0ACC}"/>
              </a:ext>
            </a:extLst>
          </p:cNvPr>
          <p:cNvSpPr txBox="1">
            <a:spLocks/>
          </p:cNvSpPr>
          <p:nvPr/>
        </p:nvSpPr>
        <p:spPr>
          <a:xfrm>
            <a:off x="534595" y="2475774"/>
            <a:ext cx="4838594" cy="231394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spcAft>
                <a:spcPts val="600"/>
              </a:spcAft>
            </a:pPr>
            <a:r>
              <a:rPr lang="es-MX" sz="4000" b="1" kern="1200">
                <a:solidFill>
                  <a:srgbClr val="D5007F"/>
                </a:solidFill>
                <a:latin typeface="+mj-lt"/>
                <a:ea typeface="+mj-ea"/>
                <a:cs typeface="+mj-cs"/>
              </a:rPr>
              <a:t>Atención del ente auditado a las Conformidades con oportunidad de mejora</a:t>
            </a:r>
          </a:p>
        </p:txBody>
      </p:sp>
    </p:spTree>
    <p:extLst>
      <p:ext uri="{BB962C8B-B14F-4D97-AF65-F5344CB8AC3E}">
        <p14:creationId xmlns:p14="http://schemas.microsoft.com/office/powerpoint/2010/main" val="3155618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19A02042-C555-492B-91F2-1C8B216BEE9E}"/>
              </a:ext>
            </a:extLst>
          </p:cNvPr>
          <p:cNvSpPr txBox="1">
            <a:spLocks/>
          </p:cNvSpPr>
          <p:nvPr/>
        </p:nvSpPr>
        <p:spPr>
          <a:xfrm>
            <a:off x="-90733" y="1421747"/>
            <a:ext cx="8881620" cy="42137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just">
              <a:lnSpc>
                <a:spcPct val="110000"/>
              </a:lnSpc>
              <a:spcBef>
                <a:spcPts val="1200"/>
              </a:spcBef>
              <a:buNone/>
            </a:pPr>
            <a:endParaRPr lang="en-US" sz="1700" b="1">
              <a:latin typeface="Myriad Pro" panose="020B0503030403020204" pitchFamily="34" charset="0"/>
              <a:cs typeface="Arial" panose="020B0604020202020204" pitchFamily="34" charset="0"/>
            </a:endParaRPr>
          </a:p>
        </p:txBody>
      </p:sp>
      <p:sp>
        <p:nvSpPr>
          <p:cNvPr id="17" name="Rectangle 11">
            <a:extLst>
              <a:ext uri="{FF2B5EF4-FFF2-40B4-BE49-F238E27FC236}">
                <a16:creationId xmlns:a16="http://schemas.microsoft.com/office/drawing/2014/main" id="{0B697198-0A70-401B-A391-DE31D1331C7A}"/>
              </a:ext>
            </a:extLst>
          </p:cNvPr>
          <p:cNvSpPr>
            <a:spLocks noChangeArrowheads="1"/>
          </p:cNvSpPr>
          <p:nvPr/>
        </p:nvSpPr>
        <p:spPr bwMode="auto">
          <a:xfrm>
            <a:off x="3175000" y="15652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MX" altLang="es-MX" sz="1800" b="0" i="0" u="none" strike="noStrike" cap="none" normalizeH="0" baseline="0">
                <a:ln>
                  <a:noFill/>
                </a:ln>
                <a:solidFill>
                  <a:schemeClr val="tx1"/>
                </a:solidFill>
                <a:effectLst/>
                <a:latin typeface="Arial" panose="020B0604020202020204" pitchFamily="34" charset="0"/>
              </a:rPr>
            </a:b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6" name="CuadroTexto 5">
            <a:extLst>
              <a:ext uri="{FF2B5EF4-FFF2-40B4-BE49-F238E27FC236}">
                <a16:creationId xmlns:a16="http://schemas.microsoft.com/office/drawing/2014/main" id="{FDE803FE-CE55-45E8-864E-486F1ABD6DA2}"/>
              </a:ext>
            </a:extLst>
          </p:cNvPr>
          <p:cNvSpPr txBox="1"/>
          <p:nvPr/>
        </p:nvSpPr>
        <p:spPr>
          <a:xfrm>
            <a:off x="577302" y="968626"/>
            <a:ext cx="8142795" cy="1347485"/>
          </a:xfrm>
          <a:prstGeom prst="rect">
            <a:avLst/>
          </a:prstGeom>
          <a:noFill/>
        </p:spPr>
        <p:txBody>
          <a:bodyPr wrap="square" rtlCol="0">
            <a:spAutoFit/>
          </a:bodyPr>
          <a:lstStyle/>
          <a:p>
            <a:pPr algn="just">
              <a:lnSpc>
                <a:spcPct val="107000"/>
              </a:lnSpc>
              <a:spcAft>
                <a:spcPts val="800"/>
              </a:spcAft>
              <a:tabLst>
                <a:tab pos="846455" algn="l"/>
              </a:tabLst>
            </a:pPr>
            <a:r>
              <a:rPr lang="es-MX" sz="1100">
                <a:effectLst/>
                <a:latin typeface="Arial" panose="020B0604020202020204" pitchFamily="34" charset="0"/>
                <a:ea typeface="MS PGothic" panose="020B0600070205080204" pitchFamily="34" charset="-128"/>
                <a:cs typeface="Arial" panose="020B0604020202020204" pitchFamily="34" charset="0"/>
              </a:rPr>
              <a:t>El equipo auditor identificó conformidades con oportunidad de mejora, mismas que fueron puestas a consideración del ente auditado para su atención.</a:t>
            </a:r>
          </a:p>
          <a:p>
            <a:pPr algn="just">
              <a:lnSpc>
                <a:spcPct val="107000"/>
              </a:lnSpc>
              <a:spcAft>
                <a:spcPts val="800"/>
              </a:spcAft>
              <a:tabLst>
                <a:tab pos="846455" algn="l"/>
              </a:tabLst>
            </a:pPr>
            <a:r>
              <a:rPr lang="es-MX" sz="1100">
                <a:effectLst/>
                <a:latin typeface="Arial" panose="020B0604020202020204" pitchFamily="34" charset="0"/>
                <a:ea typeface="MS PGothic" panose="020B0600070205080204" pitchFamily="34" charset="-128"/>
                <a:cs typeface="Arial" panose="020B0604020202020204" pitchFamily="34" charset="0"/>
              </a:rPr>
              <a:t>De un total de </a:t>
            </a:r>
            <a:r>
              <a:rPr lang="es-MX" sz="1100" b="1">
                <a:solidFill>
                  <a:srgbClr val="D7007F"/>
                </a:solidFill>
                <a:effectLst/>
                <a:latin typeface="Arial" panose="020B0604020202020204" pitchFamily="34" charset="0"/>
                <a:ea typeface="MS PGothic" panose="020B0600070205080204" pitchFamily="34" charset="-128"/>
                <a:cs typeface="Arial" panose="020B0604020202020204" pitchFamily="34" charset="0"/>
              </a:rPr>
              <a:t>6</a:t>
            </a:r>
            <a:r>
              <a:rPr lang="es-MX" sz="1100">
                <a:effectLst/>
                <a:latin typeface="Arial" panose="020B0604020202020204" pitchFamily="34" charset="0"/>
                <a:ea typeface="MS PGothic" panose="020B0600070205080204" pitchFamily="34" charset="-128"/>
                <a:cs typeface="Arial" panose="020B0604020202020204" pitchFamily="34" charset="0"/>
              </a:rPr>
              <a:t>, se obtuvo lo siguiente:</a:t>
            </a:r>
          </a:p>
          <a:p>
            <a:pPr marL="628650" lvl="1" indent="-171450" algn="just">
              <a:buFont typeface="Wingdings" panose="05000000000000000000" pitchFamily="2" charset="2"/>
              <a:buChar char="§"/>
            </a:pPr>
            <a:r>
              <a:rPr lang="es-MX" sz="1100" b="1">
                <a:latin typeface="Arial" panose="020B0604020202020204" pitchFamily="34" charset="0"/>
                <a:ea typeface="MS PGothic" panose="020B0600070205080204" pitchFamily="34" charset="-128"/>
                <a:cs typeface="Arial" panose="020B0604020202020204" pitchFamily="34" charset="0"/>
              </a:rPr>
              <a:t>2</a:t>
            </a:r>
            <a:r>
              <a:rPr lang="es-MX" sz="1100">
                <a:latin typeface="Arial" panose="020B0604020202020204" pitchFamily="34" charset="0"/>
                <a:ea typeface="MS PGothic" panose="020B0600070205080204" pitchFamily="34" charset="-128"/>
                <a:cs typeface="Arial" panose="020B0604020202020204" pitchFamily="34" charset="0"/>
              </a:rPr>
              <a:t> Atendidas parcialmente</a:t>
            </a:r>
          </a:p>
          <a:p>
            <a:pPr marL="628650" lvl="1" indent="-171450" algn="just">
              <a:buFont typeface="Wingdings" panose="05000000000000000000" pitchFamily="2" charset="2"/>
              <a:buChar char="§"/>
            </a:pPr>
            <a:r>
              <a:rPr lang="es-MX" sz="1100" b="1">
                <a:effectLst/>
                <a:latin typeface="Arial" panose="020B0604020202020204" pitchFamily="34" charset="0"/>
                <a:ea typeface="MS PGothic" panose="020B0600070205080204" pitchFamily="34" charset="-128"/>
                <a:cs typeface="Arial" panose="020B0604020202020204" pitchFamily="34" charset="0"/>
              </a:rPr>
              <a:t>4</a:t>
            </a:r>
            <a:r>
              <a:rPr lang="es-MX" sz="1100">
                <a:effectLst/>
                <a:latin typeface="Arial" panose="020B0604020202020204" pitchFamily="34" charset="0"/>
                <a:ea typeface="MS PGothic" panose="020B0600070205080204" pitchFamily="34" charset="-128"/>
                <a:cs typeface="Arial" panose="020B0604020202020204" pitchFamily="34" charset="0"/>
              </a:rPr>
              <a:t> Atendidas</a:t>
            </a:r>
          </a:p>
          <a:p>
            <a:pPr algn="just">
              <a:lnSpc>
                <a:spcPct val="107000"/>
              </a:lnSpc>
              <a:spcAft>
                <a:spcPts val="800"/>
              </a:spcAft>
              <a:tabLst>
                <a:tab pos="846455" algn="l"/>
              </a:tabLst>
            </a:pPr>
            <a:endParaRPr lang="es-MX" sz="1100">
              <a:effectLst/>
              <a:latin typeface="Arial" panose="020B0604020202020204" pitchFamily="34" charset="0"/>
              <a:ea typeface="MS PGothic" panose="020B0600070205080204" pitchFamily="34" charset="-128"/>
              <a:cs typeface="Arial" panose="020B0604020202020204" pitchFamily="34" charset="0"/>
            </a:endParaRPr>
          </a:p>
        </p:txBody>
      </p:sp>
      <p:graphicFrame>
        <p:nvGraphicFramePr>
          <p:cNvPr id="4" name="Tabla 3">
            <a:extLst>
              <a:ext uri="{FF2B5EF4-FFF2-40B4-BE49-F238E27FC236}">
                <a16:creationId xmlns:a16="http://schemas.microsoft.com/office/drawing/2014/main" id="{CAFDE1C0-72FF-46EC-8994-19F3868178CA}"/>
              </a:ext>
            </a:extLst>
          </p:cNvPr>
          <p:cNvGraphicFramePr>
            <a:graphicFrameLocks noGrp="1"/>
          </p:cNvGraphicFramePr>
          <p:nvPr>
            <p:extLst>
              <p:ext uri="{D42A27DB-BD31-4B8C-83A1-F6EECF244321}">
                <p14:modId xmlns:p14="http://schemas.microsoft.com/office/powerpoint/2010/main" val="408066801"/>
              </p:ext>
            </p:extLst>
          </p:nvPr>
        </p:nvGraphicFramePr>
        <p:xfrm>
          <a:off x="879406" y="2316112"/>
          <a:ext cx="7228896" cy="3604508"/>
        </p:xfrm>
        <a:graphic>
          <a:graphicData uri="http://schemas.openxmlformats.org/drawingml/2006/table">
            <a:tbl>
              <a:tblPr firstRow="1" firstCol="1" bandRow="1"/>
              <a:tblGrid>
                <a:gridCol w="559398">
                  <a:extLst>
                    <a:ext uri="{9D8B030D-6E8A-4147-A177-3AD203B41FA5}">
                      <a16:colId xmlns:a16="http://schemas.microsoft.com/office/drawing/2014/main" val="3205077997"/>
                    </a:ext>
                  </a:extLst>
                </a:gridCol>
                <a:gridCol w="1015274">
                  <a:extLst>
                    <a:ext uri="{9D8B030D-6E8A-4147-A177-3AD203B41FA5}">
                      <a16:colId xmlns:a16="http://schemas.microsoft.com/office/drawing/2014/main" val="97476611"/>
                    </a:ext>
                  </a:extLst>
                </a:gridCol>
                <a:gridCol w="2331845">
                  <a:extLst>
                    <a:ext uri="{9D8B030D-6E8A-4147-A177-3AD203B41FA5}">
                      <a16:colId xmlns:a16="http://schemas.microsoft.com/office/drawing/2014/main" val="490339236"/>
                    </a:ext>
                  </a:extLst>
                </a:gridCol>
                <a:gridCol w="1993570">
                  <a:extLst>
                    <a:ext uri="{9D8B030D-6E8A-4147-A177-3AD203B41FA5}">
                      <a16:colId xmlns:a16="http://schemas.microsoft.com/office/drawing/2014/main" val="4095314376"/>
                    </a:ext>
                  </a:extLst>
                </a:gridCol>
                <a:gridCol w="1328809">
                  <a:extLst>
                    <a:ext uri="{9D8B030D-6E8A-4147-A177-3AD203B41FA5}">
                      <a16:colId xmlns:a16="http://schemas.microsoft.com/office/drawing/2014/main" val="3361582546"/>
                    </a:ext>
                  </a:extLst>
                </a:gridCol>
              </a:tblGrid>
              <a:tr h="253124">
                <a:tc>
                  <a:txBody>
                    <a:bodyPr/>
                    <a:lstStyle/>
                    <a:p>
                      <a:pPr marL="0" algn="ctr" defTabSz="914400" rtl="0" eaLnBrk="1" latinLnBrk="0" hangingPunct="1">
                        <a:lnSpc>
                          <a:spcPct val="107000"/>
                        </a:lnSpc>
                        <a:spcAft>
                          <a:spcPts val="800"/>
                        </a:spcAft>
                      </a:pPr>
                      <a:r>
                        <a:rPr lang="es-MX" sz="900" b="1" kern="1200">
                          <a:solidFill>
                            <a:srgbClr val="FFFFFF"/>
                          </a:solidFill>
                          <a:effectLst/>
                          <a:latin typeface="+mn-lt"/>
                          <a:ea typeface="MS PGothic" panose="020B0600070205080204" pitchFamily="34" charset="-128"/>
                          <a:cs typeface="Arial" panose="020B0604020202020204" pitchFamily="34" charset="0"/>
                        </a:rPr>
                        <a:t>No.</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CC0066"/>
                    </a:solidFill>
                  </a:tcPr>
                </a:tc>
                <a:tc>
                  <a:txBody>
                    <a:bodyPr/>
                    <a:lstStyle/>
                    <a:p>
                      <a:pPr algn="ctr">
                        <a:lnSpc>
                          <a:spcPct val="107000"/>
                        </a:lnSpc>
                        <a:spcAft>
                          <a:spcPts val="800"/>
                        </a:spcAft>
                      </a:pPr>
                      <a:r>
                        <a:rPr lang="es-MX" sz="900" b="1">
                          <a:solidFill>
                            <a:srgbClr val="FFFFFF"/>
                          </a:solidFill>
                          <a:effectLst/>
                          <a:latin typeface="+mn-lt"/>
                          <a:ea typeface="MS PGothic" panose="020B0600070205080204" pitchFamily="34" charset="-128"/>
                          <a:cs typeface="Arial" panose="020B0604020202020204" pitchFamily="34" charset="0"/>
                        </a:rPr>
                        <a:t>ID</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CC0066"/>
                    </a:solidFill>
                  </a:tcPr>
                </a:tc>
                <a:tc>
                  <a:txBody>
                    <a:bodyPr/>
                    <a:lstStyle/>
                    <a:p>
                      <a:pPr algn="ctr">
                        <a:lnSpc>
                          <a:spcPct val="107000"/>
                        </a:lnSpc>
                        <a:spcAft>
                          <a:spcPts val="800"/>
                        </a:spcAft>
                      </a:pPr>
                      <a:r>
                        <a:rPr lang="es-MX" sz="900" b="1">
                          <a:solidFill>
                            <a:srgbClr val="FFFFFF"/>
                          </a:solidFill>
                          <a:effectLst/>
                          <a:latin typeface="+mn-lt"/>
                          <a:ea typeface="MS PGothic" panose="020B0600070205080204" pitchFamily="34" charset="-128"/>
                          <a:cs typeface="Arial" panose="020B0604020202020204" pitchFamily="34" charset="0"/>
                        </a:rPr>
                        <a:t>Dominio</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CC0066"/>
                    </a:solidFill>
                  </a:tcPr>
                </a:tc>
                <a:tc>
                  <a:txBody>
                    <a:bodyPr/>
                    <a:lstStyle/>
                    <a:p>
                      <a:pPr algn="ctr">
                        <a:lnSpc>
                          <a:spcPct val="107000"/>
                        </a:lnSpc>
                        <a:spcAft>
                          <a:spcPts val="800"/>
                        </a:spcAft>
                      </a:pPr>
                      <a:r>
                        <a:rPr lang="es-MX" sz="900" b="1">
                          <a:solidFill>
                            <a:srgbClr val="FFFFFF"/>
                          </a:solidFill>
                          <a:effectLst/>
                          <a:latin typeface="+mn-lt"/>
                          <a:ea typeface="MS PGothic" panose="020B0600070205080204" pitchFamily="34" charset="-128"/>
                          <a:cs typeface="Arial" panose="020B0604020202020204" pitchFamily="34" charset="0"/>
                        </a:rPr>
                        <a:t>Control</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CC0066"/>
                    </a:solidFill>
                  </a:tcPr>
                </a:tc>
                <a:tc>
                  <a:txBody>
                    <a:bodyPr/>
                    <a:lstStyle/>
                    <a:p>
                      <a:pPr algn="ctr">
                        <a:lnSpc>
                          <a:spcPct val="107000"/>
                        </a:lnSpc>
                        <a:spcAft>
                          <a:spcPts val="800"/>
                        </a:spcAft>
                      </a:pPr>
                      <a:r>
                        <a:rPr lang="es-MX" sz="900" b="1">
                          <a:solidFill>
                            <a:srgbClr val="FFFFFF"/>
                          </a:solidFill>
                          <a:effectLst/>
                          <a:latin typeface="+mn-lt"/>
                          <a:ea typeface="MS PGothic" panose="020B0600070205080204" pitchFamily="34" charset="-128"/>
                          <a:cs typeface="Arial" panose="020B0604020202020204" pitchFamily="34" charset="0"/>
                        </a:rPr>
                        <a:t>Observación</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CC0066"/>
                    </a:solidFill>
                  </a:tcPr>
                </a:tc>
                <a:extLst>
                  <a:ext uri="{0D108BD9-81ED-4DB2-BD59-A6C34878D82A}">
                    <a16:rowId xmlns:a16="http://schemas.microsoft.com/office/drawing/2014/main" val="483897537"/>
                  </a:ext>
                </a:extLst>
              </a:tr>
              <a:tr h="589781">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1</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gn="ctr">
                        <a:lnSpc>
                          <a:spcPct val="107000"/>
                        </a:lnSpc>
                        <a:spcAft>
                          <a:spcPts val="800"/>
                        </a:spcAft>
                      </a:pPr>
                      <a:endParaRPr lang="es-MX" sz="900" b="1">
                        <a:solidFill>
                          <a:srgbClr val="000000"/>
                        </a:solidFill>
                        <a:effectLst/>
                        <a:latin typeface="+mn-lt"/>
                        <a:ea typeface="MS PGothic" panose="020B0600070205080204" pitchFamily="34" charset="-128"/>
                        <a:cs typeface="Arial" panose="020B0604020202020204" pitchFamily="34" charset="0"/>
                      </a:endParaRPr>
                    </a:p>
                    <a:p>
                      <a:pPr algn="ct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02D3C2C</a:t>
                      </a:r>
                      <a:endParaRPr lang="es-MX" sz="900">
                        <a:effectLst/>
                        <a:latin typeface="+mn-lt"/>
                        <a:ea typeface="MS PGothic" panose="020B0600070205080204" pitchFamily="34" charset="-128"/>
                        <a:cs typeface="Arial" panose="020B0604020202020204" pitchFamily="34" charset="0"/>
                      </a:endParaRPr>
                    </a:p>
                    <a:p>
                      <a:pPr algn="ctr">
                        <a:lnSpc>
                          <a:spcPct val="107000"/>
                        </a:lnSpc>
                        <a:spcAft>
                          <a:spcPts val="800"/>
                        </a:spcAft>
                      </a:pPr>
                      <a:r>
                        <a:rPr lang="es-MX" sz="900" b="1">
                          <a:effectLst/>
                          <a:latin typeface="+mn-lt"/>
                          <a:ea typeface="MS PGothic" panose="020B0600070205080204" pitchFamily="34" charset="-128"/>
                          <a:cs typeface="Arial" panose="020B0604020202020204" pitchFamily="34" charset="0"/>
                        </a:rPr>
                        <a:t> </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D3. </a:t>
                      </a:r>
                      <a:r>
                        <a:rPr lang="es-MX" sz="900">
                          <a:solidFill>
                            <a:srgbClr val="000000"/>
                          </a:solidFill>
                          <a:effectLst/>
                          <a:latin typeface="+mn-lt"/>
                          <a:ea typeface="MS PGothic" panose="020B0600070205080204" pitchFamily="34" charset="-128"/>
                          <a:cs typeface="Arial" panose="020B0604020202020204" pitchFamily="34" charset="0"/>
                        </a:rPr>
                        <a:t>Gestión de datos personales y mecanismos de transferencia y remisiones</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C2. </a:t>
                      </a:r>
                      <a:r>
                        <a:rPr lang="es-MX" sz="900">
                          <a:solidFill>
                            <a:srgbClr val="000000"/>
                          </a:solidFill>
                          <a:effectLst/>
                          <a:latin typeface="+mn-lt"/>
                          <a:ea typeface="MS PGothic" panose="020B0600070205080204" pitchFamily="34" charset="-128"/>
                          <a:cs typeface="Arial" panose="020B0604020202020204" pitchFamily="34" charset="0"/>
                        </a:rPr>
                        <a:t>Categorización de los datos personales tratados.</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marL="0" algn="ctr" defTabSz="914400" rtl="0" eaLnBrk="1" latinLnBrk="0" hangingPunct="1">
                        <a:lnSpc>
                          <a:spcPct val="107000"/>
                        </a:lnSpc>
                        <a:spcAft>
                          <a:spcPts val="800"/>
                        </a:spcAft>
                      </a:pPr>
                      <a:r>
                        <a:rPr lang="es-MX" sz="900" b="0" kern="1200">
                          <a:solidFill>
                            <a:schemeClr val="tx1"/>
                          </a:solidFill>
                          <a:effectLst/>
                          <a:latin typeface="+mn-lt"/>
                          <a:ea typeface="MS PGothic" panose="020B0600070205080204" pitchFamily="34" charset="-128"/>
                          <a:cs typeface="Arial" panose="020B0604020202020204" pitchFamily="34" charset="0"/>
                        </a:rPr>
                        <a:t>Atendida parcialmente</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extLst>
                  <a:ext uri="{0D108BD9-81ED-4DB2-BD59-A6C34878D82A}">
                    <a16:rowId xmlns:a16="http://schemas.microsoft.com/office/drawing/2014/main" val="3381493659"/>
                  </a:ext>
                </a:extLst>
              </a:tr>
              <a:tr h="589781">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2</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gn="ctr">
                        <a:lnSpc>
                          <a:spcPct val="107000"/>
                        </a:lnSpc>
                        <a:spcAft>
                          <a:spcPts val="800"/>
                        </a:spcAft>
                      </a:pPr>
                      <a:endParaRPr lang="es-MX" sz="900" b="1">
                        <a:solidFill>
                          <a:srgbClr val="000000"/>
                        </a:solidFill>
                        <a:effectLst/>
                        <a:latin typeface="+mn-lt"/>
                        <a:ea typeface="MS PGothic" panose="020B0600070205080204" pitchFamily="34" charset="-128"/>
                        <a:cs typeface="Arial" panose="020B0604020202020204" pitchFamily="34" charset="0"/>
                      </a:endParaRPr>
                    </a:p>
                    <a:p>
                      <a:pPr algn="ct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01D8C4C</a:t>
                      </a:r>
                      <a:endParaRPr lang="es-MX" sz="900">
                        <a:effectLst/>
                        <a:latin typeface="+mn-lt"/>
                        <a:ea typeface="MS PGothic" panose="020B0600070205080204" pitchFamily="34" charset="-128"/>
                        <a:cs typeface="Arial" panose="020B0604020202020204" pitchFamily="34" charset="0"/>
                      </a:endParaRPr>
                    </a:p>
                    <a:p>
                      <a:pPr algn="ctr">
                        <a:lnSpc>
                          <a:spcPct val="107000"/>
                        </a:lnSpc>
                        <a:spcAft>
                          <a:spcPts val="800"/>
                        </a:spcAft>
                      </a:pPr>
                      <a:r>
                        <a:rPr lang="es-MX" sz="900" b="1">
                          <a:effectLst/>
                          <a:latin typeface="+mn-lt"/>
                          <a:ea typeface="MS PGothic" panose="020B0600070205080204" pitchFamily="34" charset="-128"/>
                          <a:cs typeface="Arial" panose="020B0604020202020204" pitchFamily="34" charset="0"/>
                        </a:rPr>
                        <a:t> </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D8. </a:t>
                      </a:r>
                      <a:r>
                        <a:rPr lang="es-MX" sz="900">
                          <a:solidFill>
                            <a:srgbClr val="000000"/>
                          </a:solidFill>
                          <a:effectLst/>
                          <a:latin typeface="+mn-lt"/>
                          <a:ea typeface="MS PGothic" panose="020B0600070205080204" pitchFamily="34" charset="-128"/>
                          <a:cs typeface="Arial" panose="020B0604020202020204" pitchFamily="34" charset="0"/>
                        </a:rPr>
                        <a:t>Avisos de Privacidad</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C4. </a:t>
                      </a:r>
                      <a:r>
                        <a:rPr lang="es-MX" sz="900">
                          <a:solidFill>
                            <a:srgbClr val="000000"/>
                          </a:solidFill>
                          <a:effectLst/>
                          <a:latin typeface="+mn-lt"/>
                          <a:ea typeface="MS PGothic" panose="020B0600070205080204" pitchFamily="34" charset="-128"/>
                          <a:cs typeface="Arial" panose="020B0604020202020204" pitchFamily="34" charset="0"/>
                        </a:rPr>
                        <a:t>Disposición del aviso de privacidad en todos los puntos de recolección.</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tc>
                  <a:txBody>
                    <a:bodyPr/>
                    <a:lstStyle/>
                    <a:p>
                      <a:pPr marL="0" algn="ctr" defTabSz="914400" rtl="0" eaLnBrk="1" latinLnBrk="0" hangingPunct="1">
                        <a:lnSpc>
                          <a:spcPct val="107000"/>
                        </a:lnSpc>
                        <a:spcAft>
                          <a:spcPts val="800"/>
                        </a:spcAft>
                      </a:pPr>
                      <a:r>
                        <a:rPr lang="es-MX" sz="900" b="0" kern="1200">
                          <a:solidFill>
                            <a:schemeClr val="tx1"/>
                          </a:solidFill>
                          <a:effectLst/>
                          <a:latin typeface="+mn-lt"/>
                          <a:ea typeface="MS PGothic" panose="020B0600070205080204" pitchFamily="34" charset="-128"/>
                          <a:cs typeface="Arial" panose="020B0604020202020204" pitchFamily="34" charset="0"/>
                        </a:rPr>
                        <a:t>Atendida parcialmente</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F7F7F7"/>
                    </a:solidFill>
                  </a:tcPr>
                </a:tc>
                <a:extLst>
                  <a:ext uri="{0D108BD9-81ED-4DB2-BD59-A6C34878D82A}">
                    <a16:rowId xmlns:a16="http://schemas.microsoft.com/office/drawing/2014/main" val="2839740105"/>
                  </a:ext>
                </a:extLst>
              </a:tr>
              <a:tr h="480159">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3</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gn="ct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01D2C3C</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D2. </a:t>
                      </a:r>
                      <a:r>
                        <a:rPr lang="es-MX" sz="900">
                          <a:solidFill>
                            <a:srgbClr val="000000"/>
                          </a:solidFill>
                          <a:effectLst/>
                          <a:latin typeface="+mn-lt"/>
                          <a:ea typeface="MS PGothic" panose="020B0600070205080204" pitchFamily="34" charset="-128"/>
                          <a:cs typeface="Arial" panose="020B0604020202020204" pitchFamily="34" charset="0"/>
                        </a:rPr>
                        <a:t>Aspectos organizacionales de la protección de datos personales</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C3. </a:t>
                      </a:r>
                      <a:r>
                        <a:rPr lang="es-MX" sz="900">
                          <a:solidFill>
                            <a:srgbClr val="000000"/>
                          </a:solidFill>
                          <a:effectLst/>
                          <a:latin typeface="+mn-lt"/>
                          <a:ea typeface="MS PGothic" panose="020B0600070205080204" pitchFamily="34" charset="-128"/>
                          <a:cs typeface="Arial" panose="020B0604020202020204" pitchFamily="34" charset="0"/>
                        </a:rPr>
                        <a:t>Contacto con grupos de interés especial.</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gn="ctr">
                        <a:lnSpc>
                          <a:spcPct val="107000"/>
                        </a:lnSpc>
                        <a:spcAft>
                          <a:spcPts val="800"/>
                        </a:spcAft>
                      </a:pPr>
                      <a:r>
                        <a:rPr lang="es-MX" sz="900" b="0" kern="1200">
                          <a:solidFill>
                            <a:schemeClr val="tx1"/>
                          </a:solidFill>
                          <a:effectLst/>
                          <a:latin typeface="+mn-lt"/>
                          <a:ea typeface="MS PGothic" panose="020B0600070205080204" pitchFamily="34" charset="-128"/>
                          <a:cs typeface="Arial" panose="020B0604020202020204" pitchFamily="34" charset="0"/>
                        </a:rPr>
                        <a:t>Atendida</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extLst>
                  <a:ext uri="{0D108BD9-81ED-4DB2-BD59-A6C34878D82A}">
                    <a16:rowId xmlns:a16="http://schemas.microsoft.com/office/drawing/2014/main" val="1650196762"/>
                  </a:ext>
                </a:extLst>
              </a:tr>
              <a:tr h="589781">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4</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gn="ctr">
                        <a:lnSpc>
                          <a:spcPct val="107000"/>
                        </a:lnSpc>
                        <a:spcAft>
                          <a:spcPts val="800"/>
                        </a:spcAft>
                      </a:pPr>
                      <a:endParaRPr lang="es-MX" sz="900" b="1">
                        <a:solidFill>
                          <a:srgbClr val="000000"/>
                        </a:solidFill>
                        <a:effectLst/>
                        <a:latin typeface="+mn-lt"/>
                        <a:ea typeface="MS PGothic" panose="020B0600070205080204" pitchFamily="34" charset="-128"/>
                        <a:cs typeface="Arial" panose="020B0604020202020204" pitchFamily="34" charset="0"/>
                      </a:endParaRPr>
                    </a:p>
                    <a:p>
                      <a:pPr algn="ct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01D3C1C</a:t>
                      </a:r>
                      <a:endParaRPr lang="es-MX" sz="900">
                        <a:effectLst/>
                        <a:latin typeface="+mn-lt"/>
                        <a:ea typeface="MS PGothic" panose="020B0600070205080204" pitchFamily="34" charset="-128"/>
                        <a:cs typeface="Arial" panose="020B0604020202020204" pitchFamily="34" charset="0"/>
                      </a:endParaRPr>
                    </a:p>
                    <a:p>
                      <a:pPr algn="ctr">
                        <a:lnSpc>
                          <a:spcPct val="107000"/>
                        </a:lnSpc>
                        <a:spcAft>
                          <a:spcPts val="800"/>
                        </a:spcAft>
                      </a:pPr>
                      <a:r>
                        <a:rPr lang="es-MX" sz="900" b="1">
                          <a:effectLst/>
                          <a:latin typeface="+mn-lt"/>
                          <a:ea typeface="MS PGothic" panose="020B0600070205080204" pitchFamily="34" charset="-128"/>
                          <a:cs typeface="Arial" panose="020B0604020202020204" pitchFamily="34" charset="0"/>
                        </a:rPr>
                        <a:t> </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D3. </a:t>
                      </a:r>
                      <a:r>
                        <a:rPr lang="es-MX" sz="900">
                          <a:solidFill>
                            <a:srgbClr val="000000"/>
                          </a:solidFill>
                          <a:effectLst/>
                          <a:latin typeface="+mn-lt"/>
                          <a:ea typeface="MS PGothic" panose="020B0600070205080204" pitchFamily="34" charset="-128"/>
                          <a:cs typeface="Arial" panose="020B0604020202020204" pitchFamily="34" charset="0"/>
                        </a:rPr>
                        <a:t>Gestión de datos personales y mecanismos de transferencia y remisiones</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a:lnSpc>
                          <a:spcPct val="107000"/>
                        </a:lnSpc>
                        <a:spcAft>
                          <a:spcPts val="800"/>
                        </a:spcAft>
                      </a:pPr>
                      <a:r>
                        <a:rPr lang="es-MX" sz="900" b="1">
                          <a:solidFill>
                            <a:srgbClr val="000000"/>
                          </a:solidFill>
                          <a:effectLst/>
                          <a:latin typeface="+mn-lt"/>
                          <a:ea typeface="MS PGothic" panose="020B0600070205080204" pitchFamily="34" charset="-128"/>
                          <a:cs typeface="Arial" panose="020B0604020202020204" pitchFamily="34" charset="0"/>
                        </a:rPr>
                        <a:t>C1. </a:t>
                      </a:r>
                      <a:r>
                        <a:rPr lang="es-MX" sz="900">
                          <a:solidFill>
                            <a:srgbClr val="000000"/>
                          </a:solidFill>
                          <a:effectLst/>
                          <a:latin typeface="+mn-lt"/>
                          <a:ea typeface="MS PGothic" panose="020B0600070205080204" pitchFamily="34" charset="-128"/>
                          <a:cs typeface="Arial" panose="020B0604020202020204" pitchFamily="34" charset="0"/>
                        </a:rPr>
                        <a:t>Inventario de base de datos personales.</a:t>
                      </a:r>
                      <a:endParaRPr lang="es-MX" sz="900">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marL="0" algn="ctr" defTabSz="914400" rtl="0" eaLnBrk="1" latinLnBrk="0" hangingPunct="1">
                        <a:lnSpc>
                          <a:spcPct val="107000"/>
                        </a:lnSpc>
                        <a:spcAft>
                          <a:spcPts val="800"/>
                        </a:spcAft>
                      </a:pPr>
                      <a:r>
                        <a:rPr lang="es-MX" sz="900" b="0" kern="1200">
                          <a:solidFill>
                            <a:schemeClr val="tx1"/>
                          </a:solidFill>
                          <a:effectLst/>
                          <a:latin typeface="+mn-lt"/>
                          <a:ea typeface="MS PGothic" panose="020B0600070205080204" pitchFamily="34" charset="-128"/>
                          <a:cs typeface="Arial" panose="020B0604020202020204" pitchFamily="34" charset="0"/>
                        </a:rPr>
                        <a:t>Atendida</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extLst>
                  <a:ext uri="{0D108BD9-81ED-4DB2-BD59-A6C34878D82A}">
                    <a16:rowId xmlns:a16="http://schemas.microsoft.com/office/drawing/2014/main" val="2700642002"/>
                  </a:ext>
                </a:extLst>
              </a:tr>
              <a:tr h="480159">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5</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marL="0" algn="ctr" defTabSz="914400" rtl="0" eaLnBrk="1" latinLnBrk="0" hangingPunct="1">
                        <a:lnSpc>
                          <a:spcPct val="107000"/>
                        </a:lnSpc>
                        <a:spcAft>
                          <a:spcPts val="800"/>
                        </a:spcAft>
                      </a:pPr>
                      <a:r>
                        <a:rPr lang="es-MX" sz="900" b="1" kern="1200">
                          <a:solidFill>
                            <a:srgbClr val="000000"/>
                          </a:solidFill>
                          <a:effectLst/>
                          <a:latin typeface="+mn-lt"/>
                          <a:ea typeface="MS PGothic" panose="020B0600070205080204" pitchFamily="34" charset="-128"/>
                          <a:cs typeface="Arial" panose="020B0604020202020204" pitchFamily="34" charset="0"/>
                        </a:rPr>
                        <a:t>04D6C6C</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s-MX" sz="900">
                          <a:latin typeface="+mn-lt"/>
                        </a:rPr>
                        <a:t>D6. Gestión de la seguridad en el tratamiento de los datos personales.</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s-MX" sz="900">
                          <a:latin typeface="+mn-lt"/>
                        </a:rPr>
                        <a:t>C6. Análisis de brecha de seguridad de los datos personales.</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s-MX" sz="900" b="0" kern="1200">
                          <a:solidFill>
                            <a:schemeClr val="tx1"/>
                          </a:solidFill>
                          <a:effectLst/>
                          <a:latin typeface="+mn-lt"/>
                          <a:ea typeface="MS PGothic" panose="020B0600070205080204" pitchFamily="34" charset="-128"/>
                          <a:cs typeface="Arial" panose="020B0604020202020204" pitchFamily="34" charset="0"/>
                        </a:rPr>
                        <a:t>Atendida</a:t>
                      </a:r>
                    </a:p>
                    <a:p>
                      <a:pPr marL="0" algn="ctr" defTabSz="914400" rtl="0" eaLnBrk="1" latinLnBrk="0" hangingPunct="1">
                        <a:lnSpc>
                          <a:spcPct val="107000"/>
                        </a:lnSpc>
                        <a:spcAft>
                          <a:spcPts val="800"/>
                        </a:spcAft>
                      </a:pPr>
                      <a:endParaRPr lang="es-MX" sz="900" b="0" kern="1200">
                        <a:solidFill>
                          <a:schemeClr val="tx1"/>
                        </a:solidFill>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extLst>
                  <a:ext uri="{0D108BD9-81ED-4DB2-BD59-A6C34878D82A}">
                    <a16:rowId xmlns:a16="http://schemas.microsoft.com/office/drawing/2014/main" val="1085464620"/>
                  </a:ext>
                </a:extLst>
              </a:tr>
              <a:tr h="480159">
                <a:tc>
                  <a:txBody>
                    <a:bodyPr/>
                    <a:lstStyle/>
                    <a:p>
                      <a:pPr algn="ctr">
                        <a:lnSpc>
                          <a:spcPct val="107000"/>
                        </a:lnSpc>
                        <a:spcAft>
                          <a:spcPts val="800"/>
                        </a:spcAft>
                      </a:pPr>
                      <a:r>
                        <a:rPr lang="es-MX" sz="900">
                          <a:effectLst/>
                          <a:latin typeface="+mn-lt"/>
                          <a:ea typeface="MS PGothic" panose="020B0600070205080204" pitchFamily="34" charset="-128"/>
                          <a:cs typeface="Arial" panose="020B0604020202020204" pitchFamily="34" charset="0"/>
                        </a:rPr>
                        <a:t>6</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marL="0" algn="ctr" defTabSz="914400" rtl="0" eaLnBrk="1" latinLnBrk="0" hangingPunct="1">
                        <a:lnSpc>
                          <a:spcPct val="107000"/>
                        </a:lnSpc>
                        <a:spcAft>
                          <a:spcPts val="800"/>
                        </a:spcAft>
                      </a:pPr>
                      <a:r>
                        <a:rPr lang="es-MX" sz="900" b="1" kern="1200">
                          <a:solidFill>
                            <a:srgbClr val="000000"/>
                          </a:solidFill>
                          <a:effectLst/>
                          <a:latin typeface="+mn-lt"/>
                          <a:ea typeface="MS PGothic" panose="020B0600070205080204" pitchFamily="34" charset="-128"/>
                          <a:cs typeface="Arial" panose="020B0604020202020204" pitchFamily="34" charset="0"/>
                        </a:rPr>
                        <a:t>03D6C4C</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s-MX" sz="900">
                          <a:latin typeface="+mn-lt"/>
                        </a:rPr>
                        <a:t>D6. Gestión de la seguridad en el tratamiento de los datos personales.</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s-MX" sz="900">
                          <a:latin typeface="+mn-lt"/>
                        </a:rPr>
                        <a:t>C4. Medidas de seguridad técnicas.</a:t>
                      </a: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s-MX" sz="900" b="0" kern="1200">
                          <a:solidFill>
                            <a:schemeClr val="tx1"/>
                          </a:solidFill>
                          <a:effectLst/>
                          <a:latin typeface="+mn-lt"/>
                          <a:ea typeface="MS PGothic" panose="020B0600070205080204" pitchFamily="34" charset="-128"/>
                          <a:cs typeface="Arial" panose="020B0604020202020204" pitchFamily="34" charset="0"/>
                        </a:rPr>
                        <a:t>Atendida</a:t>
                      </a:r>
                    </a:p>
                    <a:p>
                      <a:pPr marL="0" algn="ctr" defTabSz="914400" rtl="0" eaLnBrk="1" latinLnBrk="0" hangingPunct="1">
                        <a:lnSpc>
                          <a:spcPct val="107000"/>
                        </a:lnSpc>
                        <a:spcAft>
                          <a:spcPts val="800"/>
                        </a:spcAft>
                      </a:pPr>
                      <a:endParaRPr lang="es-MX" sz="900" b="0" kern="1200">
                        <a:solidFill>
                          <a:schemeClr val="tx1"/>
                        </a:solidFill>
                        <a:effectLst/>
                        <a:latin typeface="+mn-lt"/>
                        <a:ea typeface="MS PGothic" panose="020B0600070205080204" pitchFamily="34" charset="-128"/>
                        <a:cs typeface="Arial" panose="020B0604020202020204" pitchFamily="34" charset="0"/>
                      </a:endParaRPr>
                    </a:p>
                  </a:txBody>
                  <a:tcPr marL="68580" marR="68580" marT="0" marB="0" anchor="ctr">
                    <a:lnL w="12700" cap="flat" cmpd="sng" algn="ctr">
                      <a:solidFill>
                        <a:srgbClr val="AEAAAA"/>
                      </a:solidFill>
                      <a:prstDash val="solid"/>
                      <a:round/>
                      <a:headEnd type="none" w="med" len="med"/>
                      <a:tailEnd type="none" w="med" len="med"/>
                    </a:lnL>
                    <a:lnR w="12700" cap="flat" cmpd="sng" algn="ctr">
                      <a:solidFill>
                        <a:srgbClr val="AEAAAA"/>
                      </a:solidFill>
                      <a:prstDash val="solid"/>
                      <a:round/>
                      <a:headEnd type="none" w="med" len="med"/>
                      <a:tailEnd type="none" w="med" len="med"/>
                    </a:lnR>
                    <a:lnT w="12700" cap="flat" cmpd="sng" algn="ctr">
                      <a:solidFill>
                        <a:srgbClr val="AEAAAA"/>
                      </a:solidFill>
                      <a:prstDash val="solid"/>
                      <a:round/>
                      <a:headEnd type="none" w="med" len="med"/>
                      <a:tailEnd type="none" w="med" len="med"/>
                    </a:lnT>
                    <a:lnB w="12700" cap="flat" cmpd="sng" algn="ctr">
                      <a:solidFill>
                        <a:srgbClr val="AEAAAA"/>
                      </a:solidFill>
                      <a:prstDash val="solid"/>
                      <a:round/>
                      <a:headEnd type="none" w="med" len="med"/>
                      <a:tailEnd type="none" w="med" len="med"/>
                    </a:lnB>
                    <a:solidFill>
                      <a:srgbClr val="E8EEF8"/>
                    </a:solidFill>
                  </a:tcPr>
                </a:tc>
                <a:extLst>
                  <a:ext uri="{0D108BD9-81ED-4DB2-BD59-A6C34878D82A}">
                    <a16:rowId xmlns:a16="http://schemas.microsoft.com/office/drawing/2014/main" val="2647784125"/>
                  </a:ext>
                </a:extLst>
              </a:tr>
            </a:tbl>
          </a:graphicData>
        </a:graphic>
      </p:graphicFrame>
    </p:spTree>
    <p:extLst>
      <p:ext uri="{BB962C8B-B14F-4D97-AF65-F5344CB8AC3E}">
        <p14:creationId xmlns:p14="http://schemas.microsoft.com/office/powerpoint/2010/main" val="3535447700"/>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A37D4DB54AE5BA47BC7043C16B47BC12" ma:contentTypeVersion="12" ma:contentTypeDescription="Crear nuevo documento." ma:contentTypeScope="" ma:versionID="73789660fdacdcf5ce5db26532153589">
  <xsd:schema xmlns:xsd="http://www.w3.org/2001/XMLSchema" xmlns:xs="http://www.w3.org/2001/XMLSchema" xmlns:p="http://schemas.microsoft.com/office/2006/metadata/properties" xmlns:ns2="c7c609f0-3d33-42d8-8f45-25aad868b200" xmlns:ns3="1ec84bdf-6334-49df-a9b9-9510acb68d60" targetNamespace="http://schemas.microsoft.com/office/2006/metadata/properties" ma:root="true" ma:fieldsID="230df197e8c24161ed41a5ba763b488e" ns2:_="" ns3:_="">
    <xsd:import namespace="c7c609f0-3d33-42d8-8f45-25aad868b200"/>
    <xsd:import namespace="1ec84bdf-6334-49df-a9b9-9510acb68d6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c609f0-3d33-42d8-8f45-25aad868b20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ec84bdf-6334-49df-a9b9-9510acb68d60" elementFormDefault="qualified">
    <xsd:import namespace="http://schemas.microsoft.com/office/2006/documentManagement/types"/>
    <xsd:import namespace="http://schemas.microsoft.com/office/infopath/2007/PartnerControls"/>
    <xsd:element name="SharedWithUsers" ma:index="17"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6F5339-7D27-488C-93A1-98E2B13C9930}">
  <ds:schemaRefs>
    <ds:schemaRef ds:uri="1ec84bdf-6334-49df-a9b9-9510acb68d60"/>
    <ds:schemaRef ds:uri="c7c609f0-3d33-42d8-8f45-25aad868b20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BFCB71D-F38F-4B83-BEF7-1420B973D761}">
  <ds:schemaRefs>
    <ds:schemaRef ds:uri="1ec84bdf-6334-49df-a9b9-9510acb68d60"/>
    <ds:schemaRef ds:uri="c7c609f0-3d33-42d8-8f45-25aad868b20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CD1CA46-2F16-490D-90C7-90F6B22543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911</Words>
  <Application>Microsoft Office PowerPoint</Application>
  <PresentationFormat>Presentación en pantalla (4:3)</PresentationFormat>
  <Paragraphs>136</Paragraphs>
  <Slides>10</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10</vt:i4>
      </vt:variant>
    </vt:vector>
  </HeadingPairs>
  <TitlesOfParts>
    <vt:vector size="17" baseType="lpstr">
      <vt:lpstr>Arial</vt:lpstr>
      <vt:lpstr>Calibri</vt:lpstr>
      <vt:lpstr>Calibri Light</vt:lpstr>
      <vt:lpstr>Courier New</vt:lpstr>
      <vt:lpstr>Myriad Pro</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Yadira Ixchel George Hernández</dc:creator>
  <cp:lastModifiedBy>CRUZ HERNANDEZ CLAUDIA CECILIA</cp:lastModifiedBy>
  <cp:revision>1</cp:revision>
  <cp:lastPrinted>2015-12-17T01:44:32Z</cp:lastPrinted>
  <dcterms:created xsi:type="dcterms:W3CDTF">2014-02-25T16:01:36Z</dcterms:created>
  <dcterms:modified xsi:type="dcterms:W3CDTF">2022-10-25T21:04:46Z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0x010100A37D4DB54AE5BA47BC7043C16B47BC12</vt:lpwstr>
  </property>
</Properties>
</file>