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79" r:id="rId5"/>
  </p:sldMasterIdLst>
  <p:notesMasterIdLst>
    <p:notesMasterId r:id="rId17"/>
  </p:notesMasterIdLst>
  <p:sldIdLst>
    <p:sldId id="405" r:id="rId6"/>
    <p:sldId id="552" r:id="rId7"/>
    <p:sldId id="553" r:id="rId8"/>
    <p:sldId id="555" r:id="rId9"/>
    <p:sldId id="557" r:id="rId10"/>
    <p:sldId id="560" r:id="rId11"/>
    <p:sldId id="554" r:id="rId12"/>
    <p:sldId id="556" r:id="rId13"/>
    <p:sldId id="559" r:id="rId14"/>
    <p:sldId id="561" r:id="rId15"/>
    <p:sldId id="562" r:id="rId16"/>
  </p:sldIdLst>
  <p:sldSz cx="12192000" cy="6858000"/>
  <p:notesSz cx="7010400" cy="92964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568" userDrawn="1">
          <p15:clr>
            <a:srgbClr val="A4A3A4"/>
          </p15:clr>
        </p15:guide>
        <p15:guide id="3" pos="2955" userDrawn="1">
          <p15:clr>
            <a:srgbClr val="A4A3A4"/>
          </p15:clr>
        </p15:guide>
        <p15:guide id="4" pos="2320" userDrawn="1">
          <p15:clr>
            <a:srgbClr val="A4A3A4"/>
          </p15:clr>
        </p15:guide>
        <p15:guide id="5" pos="1776" userDrawn="1">
          <p15:clr>
            <a:srgbClr val="A4A3A4"/>
          </p15:clr>
        </p15:guide>
        <p15:guide id="6" pos="1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ED"/>
    <a:srgbClr val="FF2E74"/>
    <a:srgbClr val="C90000"/>
    <a:srgbClr val="A52F6D"/>
    <a:srgbClr val="641446"/>
    <a:srgbClr val="FFFFFF"/>
    <a:srgbClr val="FFE5F5"/>
    <a:srgbClr val="660066"/>
    <a:srgbClr val="CC0066"/>
    <a:srgbClr val="FFDC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05B418-2693-454E-BF89-B316788CAA30}" v="1" dt="2022-07-15T19:18:28.4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Estilo claro 3 - Énfasis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Énfasis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Énfasis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6" autoAdjust="0"/>
    <p:restoredTop sz="99240" autoAdjust="0"/>
  </p:normalViewPr>
  <p:slideViewPr>
    <p:cSldViewPr snapToGrid="0" snapToObjects="1">
      <p:cViewPr varScale="1">
        <p:scale>
          <a:sx n="86" d="100"/>
          <a:sy n="86" d="100"/>
        </p:scale>
        <p:origin x="331" y="58"/>
      </p:cViewPr>
      <p:guideLst>
        <p:guide orient="horz" pos="2160"/>
        <p:guide pos="3568"/>
        <p:guide pos="2955"/>
        <p:guide pos="2320"/>
        <p:guide pos="1776"/>
        <p:guide pos="12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ONA COPADO ROBERTO" userId="28f49203-9e30-443e-9b5e-78c06c79a886" providerId="ADAL" clId="{7A05B418-2693-454E-BF89-B316788CAA30}"/>
    <pc:docChg chg="addSld delSld modSld">
      <pc:chgData name="CORONA COPADO ROBERTO" userId="28f49203-9e30-443e-9b5e-78c06c79a886" providerId="ADAL" clId="{7A05B418-2693-454E-BF89-B316788CAA30}" dt="2022-07-15T19:19:12.456" v="3" actId="20577"/>
      <pc:docMkLst>
        <pc:docMk/>
      </pc:docMkLst>
      <pc:sldChg chg="modSp add del mod">
        <pc:chgData name="CORONA COPADO ROBERTO" userId="28f49203-9e30-443e-9b5e-78c06c79a886" providerId="ADAL" clId="{7A05B418-2693-454E-BF89-B316788CAA30}" dt="2022-07-15T19:19:06.955" v="2" actId="20577"/>
        <pc:sldMkLst>
          <pc:docMk/>
          <pc:sldMk cId="2072807121" sldId="552"/>
        </pc:sldMkLst>
        <pc:spChg chg="mod">
          <ac:chgData name="CORONA COPADO ROBERTO" userId="28f49203-9e30-443e-9b5e-78c06c79a886" providerId="ADAL" clId="{7A05B418-2693-454E-BF89-B316788CAA30}" dt="2022-07-15T19:19:06.955" v="2" actId="20577"/>
          <ac:spMkLst>
            <pc:docMk/>
            <pc:sldMk cId="2072807121" sldId="552"/>
            <ac:spMk id="4" creationId="{57CFA713-5A57-42AD-96BF-2B8DDEEDFE8A}"/>
          </ac:spMkLst>
        </pc:spChg>
      </pc:sldChg>
      <pc:sldChg chg="add del">
        <pc:chgData name="CORONA COPADO ROBERTO" userId="28f49203-9e30-443e-9b5e-78c06c79a886" providerId="ADAL" clId="{7A05B418-2693-454E-BF89-B316788CAA30}" dt="2022-07-15T19:18:28.440" v="1"/>
        <pc:sldMkLst>
          <pc:docMk/>
          <pc:sldMk cId="3446074076" sldId="553"/>
        </pc:sldMkLst>
      </pc:sldChg>
      <pc:sldChg chg="add del">
        <pc:chgData name="CORONA COPADO ROBERTO" userId="28f49203-9e30-443e-9b5e-78c06c79a886" providerId="ADAL" clId="{7A05B418-2693-454E-BF89-B316788CAA30}" dt="2022-07-15T19:18:28.440" v="1"/>
        <pc:sldMkLst>
          <pc:docMk/>
          <pc:sldMk cId="172473355" sldId="554"/>
        </pc:sldMkLst>
      </pc:sldChg>
      <pc:sldChg chg="modSp add del mod">
        <pc:chgData name="CORONA COPADO ROBERTO" userId="28f49203-9e30-443e-9b5e-78c06c79a886" providerId="ADAL" clId="{7A05B418-2693-454E-BF89-B316788CAA30}" dt="2022-07-15T19:19:12.456" v="3" actId="20577"/>
        <pc:sldMkLst>
          <pc:docMk/>
          <pc:sldMk cId="2323308172" sldId="555"/>
        </pc:sldMkLst>
        <pc:spChg chg="mod">
          <ac:chgData name="CORONA COPADO ROBERTO" userId="28f49203-9e30-443e-9b5e-78c06c79a886" providerId="ADAL" clId="{7A05B418-2693-454E-BF89-B316788CAA30}" dt="2022-07-15T19:19:12.456" v="3" actId="20577"/>
          <ac:spMkLst>
            <pc:docMk/>
            <pc:sldMk cId="2323308172" sldId="555"/>
            <ac:spMk id="9" creationId="{1F834D25-D502-4D99-B5BE-8F6A15370F38}"/>
          </ac:spMkLst>
        </pc:spChg>
      </pc:sldChg>
      <pc:sldChg chg="add del">
        <pc:chgData name="CORONA COPADO ROBERTO" userId="28f49203-9e30-443e-9b5e-78c06c79a886" providerId="ADAL" clId="{7A05B418-2693-454E-BF89-B316788CAA30}" dt="2022-07-15T19:18:28.440" v="1"/>
        <pc:sldMkLst>
          <pc:docMk/>
          <pc:sldMk cId="3865459524" sldId="556"/>
        </pc:sldMkLst>
      </pc:sldChg>
      <pc:sldChg chg="add del">
        <pc:chgData name="CORONA COPADO ROBERTO" userId="28f49203-9e30-443e-9b5e-78c06c79a886" providerId="ADAL" clId="{7A05B418-2693-454E-BF89-B316788CAA30}" dt="2022-07-15T19:18:28.440" v="1"/>
        <pc:sldMkLst>
          <pc:docMk/>
          <pc:sldMk cId="262819123" sldId="557"/>
        </pc:sldMkLst>
      </pc:sldChg>
      <pc:sldChg chg="add del">
        <pc:chgData name="CORONA COPADO ROBERTO" userId="28f49203-9e30-443e-9b5e-78c06c79a886" providerId="ADAL" clId="{7A05B418-2693-454E-BF89-B316788CAA30}" dt="2022-07-15T19:18:28.440" v="1"/>
        <pc:sldMkLst>
          <pc:docMk/>
          <pc:sldMk cId="1002506517" sldId="559"/>
        </pc:sldMkLst>
      </pc:sldChg>
      <pc:sldChg chg="add del">
        <pc:chgData name="CORONA COPADO ROBERTO" userId="28f49203-9e30-443e-9b5e-78c06c79a886" providerId="ADAL" clId="{7A05B418-2693-454E-BF89-B316788CAA30}" dt="2022-07-15T19:18:28.440" v="1"/>
        <pc:sldMkLst>
          <pc:docMk/>
          <pc:sldMk cId="4251116845" sldId="560"/>
        </pc:sldMkLst>
      </pc:sldChg>
      <pc:sldChg chg="add del">
        <pc:chgData name="CORONA COPADO ROBERTO" userId="28f49203-9e30-443e-9b5e-78c06c79a886" providerId="ADAL" clId="{7A05B418-2693-454E-BF89-B316788CAA30}" dt="2022-07-15T19:18:28.440" v="1"/>
        <pc:sldMkLst>
          <pc:docMk/>
          <pc:sldMk cId="584737753" sldId="561"/>
        </pc:sldMkLst>
      </pc:sldChg>
      <pc:sldChg chg="add del">
        <pc:chgData name="CORONA COPADO ROBERTO" userId="28f49203-9e30-443e-9b5e-78c06c79a886" providerId="ADAL" clId="{7A05B418-2693-454E-BF89-B316788CAA30}" dt="2022-07-15T19:18:28.440" v="1"/>
        <pc:sldMkLst>
          <pc:docMk/>
          <pc:sldMk cId="1513414735" sldId="5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49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CC9845-249E-6F4E-B87D-ACACBBDC97A5}" type="datetimeFigureOut">
              <a:rPr lang="es-ES" smtClean="0"/>
              <a:t>15/07/2022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91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848" y="4416426"/>
            <a:ext cx="560832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649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134" y="8829675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2E05A-E539-5B42-B5FE-DF5BE62DEF4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210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Marcador de texto 22"/>
          <p:cNvSpPr>
            <a:spLocks noGrp="1"/>
          </p:cNvSpPr>
          <p:nvPr>
            <p:ph type="body" sz="quarter" idx="12"/>
          </p:nvPr>
        </p:nvSpPr>
        <p:spPr>
          <a:xfrm>
            <a:off x="3690961" y="5856052"/>
            <a:ext cx="7540073" cy="406400"/>
          </a:xfrm>
        </p:spPr>
        <p:txBody>
          <a:bodyPr/>
          <a:lstStyle>
            <a:lvl1pPr marL="0" indent="0" algn="r">
              <a:buNone/>
              <a:defRPr sz="1600">
                <a:solidFill>
                  <a:srgbClr val="641345"/>
                </a:solidFill>
                <a:latin typeface="Century Gothic"/>
                <a:cs typeface="Century Gothic"/>
              </a:defRPr>
            </a:lvl1pPr>
            <a:lvl2pPr marL="45720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 algn="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6" name="Marcador de texto 25"/>
          <p:cNvSpPr>
            <a:spLocks noGrp="1"/>
          </p:cNvSpPr>
          <p:nvPr>
            <p:ph type="body" sz="quarter" idx="13"/>
          </p:nvPr>
        </p:nvSpPr>
        <p:spPr>
          <a:xfrm>
            <a:off x="946776" y="4188692"/>
            <a:ext cx="10305277" cy="1667360"/>
          </a:xfrm>
        </p:spPr>
        <p:txBody>
          <a:bodyPr anchor="b"/>
          <a:lstStyle>
            <a:lvl1pPr marL="0" indent="0" algn="r">
              <a:buNone/>
              <a:defRPr sz="3200" cap="none">
                <a:solidFill>
                  <a:schemeClr val="accent5"/>
                </a:solidFill>
                <a:latin typeface="Century Gothic"/>
                <a:cs typeface="Century Gothic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_tradnl" dirty="0"/>
              <a:t>Haga clic para modificar el estilo de texto del patrón</a:t>
            </a:r>
            <a:endParaRPr lang="es-ES" dirty="0"/>
          </a:p>
        </p:txBody>
      </p:sp>
      <p:cxnSp>
        <p:nvCxnSpPr>
          <p:cNvPr id="17" name="Conector recto 16"/>
          <p:cNvCxnSpPr/>
          <p:nvPr userDrawn="1"/>
        </p:nvCxnSpPr>
        <p:spPr>
          <a:xfrm>
            <a:off x="1" y="5888038"/>
            <a:ext cx="11231033" cy="0"/>
          </a:xfrm>
          <a:prstGeom prst="line">
            <a:avLst/>
          </a:prstGeom>
          <a:ln w="19050" cmpd="sng">
            <a:solidFill>
              <a:srgbClr val="6413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uadro de texto 4"/>
          <p:cNvSpPr txBox="1">
            <a:spLocks noChangeArrowheads="1"/>
          </p:cNvSpPr>
          <p:nvPr userDrawn="1"/>
        </p:nvSpPr>
        <p:spPr bwMode="auto">
          <a:xfrm>
            <a:off x="8166100" y="327025"/>
            <a:ext cx="306493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/>
          <a:lstStyle>
            <a:lvl1pPr>
              <a:tabLst>
                <a:tab pos="2698750" algn="ctr"/>
                <a:tab pos="5399088" algn="r"/>
              </a:tabLs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2698750" algn="ctr"/>
                <a:tab pos="5399088" algn="r"/>
              </a:tabLs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tabLst>
                <a:tab pos="2698750" algn="ctr"/>
                <a:tab pos="5399088" algn="r"/>
              </a:tabLs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tabLst>
                <a:tab pos="2698750" algn="ctr"/>
                <a:tab pos="5399088" algn="r"/>
              </a:tabLs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tabLst>
                <a:tab pos="2698750" algn="ctr"/>
                <a:tab pos="5399088" algn="r"/>
              </a:tabLs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98750" algn="ctr"/>
                <a:tab pos="5399088" algn="r"/>
              </a:tabLs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98750" algn="ctr"/>
                <a:tab pos="5399088" algn="r"/>
              </a:tabLs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98750" algn="ctr"/>
                <a:tab pos="5399088" algn="r"/>
              </a:tabLs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98750" algn="ctr"/>
                <a:tab pos="5399088" algn="r"/>
              </a:tabLs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/>
            <a:r>
              <a:rPr lang="es-ES" sz="1100">
                <a:solidFill>
                  <a:srgbClr val="808080"/>
                </a:solidFill>
                <a:ea typeface="MS Mincho" charset="0"/>
                <a:cs typeface="MS Mincho" charset="0"/>
              </a:rPr>
              <a:t>Dirección Ejecutiva del</a:t>
            </a:r>
            <a:endParaRPr lang="es-MX" sz="1000">
              <a:latin typeface="Times New Roman" charset="0"/>
              <a:ea typeface="MS Mincho" charset="0"/>
              <a:cs typeface="MS Mincho" charset="0"/>
            </a:endParaRPr>
          </a:p>
          <a:p>
            <a:pPr algn="r"/>
            <a:r>
              <a:rPr lang="es-ES" sz="1100">
                <a:solidFill>
                  <a:srgbClr val="808080"/>
                </a:solidFill>
                <a:ea typeface="MS Mincho" charset="0"/>
                <a:cs typeface="MS Mincho" charset="0"/>
              </a:rPr>
              <a:t>Registro Federal de Electores</a:t>
            </a:r>
            <a:endParaRPr lang="es-MX" sz="1000">
              <a:latin typeface="Times New Roman" charset="0"/>
              <a:ea typeface="MS Mincho" charset="0"/>
              <a:cs typeface="MS Mincho" charset="0"/>
            </a:endParaRPr>
          </a:p>
        </p:txBody>
      </p:sp>
      <p:cxnSp>
        <p:nvCxnSpPr>
          <p:cNvPr id="19" name="Conector recto 8"/>
          <p:cNvCxnSpPr>
            <a:cxnSpLocks noChangeShapeType="1"/>
          </p:cNvCxnSpPr>
          <p:nvPr userDrawn="1"/>
        </p:nvCxnSpPr>
        <p:spPr bwMode="auto">
          <a:xfrm>
            <a:off x="11231033" y="0"/>
            <a:ext cx="0" cy="857250"/>
          </a:xfrm>
          <a:prstGeom prst="line">
            <a:avLst/>
          </a:prstGeom>
          <a:noFill/>
          <a:ln w="9525">
            <a:solidFill>
              <a:srgbClr val="641345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20000" dir="5400000" rotWithShape="0">
                    <a:srgbClr val="808080">
                      <a:alpha val="37999"/>
                    </a:srgbClr>
                  </a:outerShdw>
                </a:effectLst>
              </a14:hiddenEffects>
            </a:ext>
          </a:extLst>
        </p:spPr>
      </p:cxnSp>
      <p:pic>
        <p:nvPicPr>
          <p:cNvPr id="22" name="Imagen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56" y="257578"/>
            <a:ext cx="192193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2521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es-ES" sz="800"/>
              <a:t>Nombre del Área</a:t>
            </a:r>
            <a:r>
              <a:rPr lang="es-ES_tradnl" sz="800">
                <a:solidFill>
                  <a:srgbClr val="6B4A0B"/>
                </a:solidFill>
              </a:rPr>
              <a:t> </a:t>
            </a: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24924" y="340445"/>
            <a:ext cx="7926193" cy="551950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518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es-ES" sz="800"/>
              <a:t>Nombre del Área</a:t>
            </a:r>
            <a:r>
              <a:rPr lang="es-ES_tradnl" sz="800">
                <a:solidFill>
                  <a:srgbClr val="6B4A0B"/>
                </a:solidFill>
              </a:rPr>
              <a:t> </a:t>
            </a: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643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2075492"/>
            <a:ext cx="12192000" cy="16112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endParaRPr lang="es-ES" sz="1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CuadroTexto 8"/>
          <p:cNvSpPr txBox="1"/>
          <p:nvPr userDrawn="1"/>
        </p:nvSpPr>
        <p:spPr>
          <a:xfrm>
            <a:off x="5918147" y="352288"/>
            <a:ext cx="581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5613" fontAlgn="base">
              <a:spcBef>
                <a:spcPct val="0"/>
              </a:spcBef>
              <a:spcAft>
                <a:spcPct val="0"/>
              </a:spcAft>
            </a:pPr>
            <a:r>
              <a:rPr lang="es-ES" sz="1600" dirty="0">
                <a:solidFill>
                  <a:srgbClr val="FFFFFF">
                    <a:lumMod val="50000"/>
                  </a:srgbClr>
                </a:solidFill>
                <a:latin typeface="Century Gothic"/>
                <a:cs typeface="Century Gothic"/>
              </a:rPr>
              <a:t>DIRECCIÓN EJECUTIVA DEL </a:t>
            </a:r>
            <a:br>
              <a:rPr lang="es-ES" sz="1600" dirty="0">
                <a:solidFill>
                  <a:srgbClr val="FFFFFF">
                    <a:lumMod val="50000"/>
                  </a:srgbClr>
                </a:solidFill>
                <a:latin typeface="Century Gothic"/>
                <a:cs typeface="Century Gothic"/>
              </a:rPr>
            </a:br>
            <a:r>
              <a:rPr lang="es-ES" sz="1600" dirty="0">
                <a:solidFill>
                  <a:srgbClr val="FFFFFF">
                    <a:lumMod val="50000"/>
                  </a:srgbClr>
                </a:solidFill>
                <a:latin typeface="Century Gothic"/>
                <a:cs typeface="Century Gothic"/>
              </a:rPr>
              <a:t>REGISTRO FEDERAL DE ELECTORES</a:t>
            </a:r>
          </a:p>
        </p:txBody>
      </p:sp>
      <p:sp>
        <p:nvSpPr>
          <p:cNvPr id="21" name="Marcador de texto 20"/>
          <p:cNvSpPr>
            <a:spLocks noGrp="1"/>
          </p:cNvSpPr>
          <p:nvPr>
            <p:ph type="body" sz="quarter" idx="10"/>
          </p:nvPr>
        </p:nvSpPr>
        <p:spPr>
          <a:xfrm>
            <a:off x="2364712" y="4111526"/>
            <a:ext cx="7521799" cy="991373"/>
          </a:xfrm>
        </p:spPr>
        <p:txBody>
          <a:bodyPr/>
          <a:lstStyle>
            <a:lvl1pPr marL="0" indent="0" algn="ctr">
              <a:buNone/>
              <a:defRPr sz="2000">
                <a:latin typeface="Century Gothic"/>
                <a:cs typeface="Century Gothic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s-ES_tradnl" dirty="0"/>
              <a:t>Haga clic para modificar el estilo de texto del patrón</a:t>
            </a:r>
            <a:endParaRPr lang="es-ES" dirty="0"/>
          </a:p>
        </p:txBody>
      </p:sp>
      <p:sp>
        <p:nvSpPr>
          <p:cNvPr id="23" name="Marcador de texto 22"/>
          <p:cNvSpPr>
            <a:spLocks noGrp="1"/>
          </p:cNvSpPr>
          <p:nvPr>
            <p:ph type="body" sz="quarter" idx="11"/>
          </p:nvPr>
        </p:nvSpPr>
        <p:spPr>
          <a:xfrm>
            <a:off x="2364714" y="5355460"/>
            <a:ext cx="7540073" cy="746890"/>
          </a:xfrm>
        </p:spPr>
        <p:txBody>
          <a:bodyPr/>
          <a:lstStyle>
            <a:lvl1pPr marL="0" indent="0" algn="ctr">
              <a:buNone/>
              <a:defRPr sz="1600" b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defRPr>
            </a:lvl1pPr>
            <a:lvl2pPr marL="45720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 algn="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24" name="Marcador de texto 22"/>
          <p:cNvSpPr>
            <a:spLocks noGrp="1"/>
          </p:cNvSpPr>
          <p:nvPr>
            <p:ph type="body" sz="quarter" idx="12"/>
          </p:nvPr>
        </p:nvSpPr>
        <p:spPr>
          <a:xfrm>
            <a:off x="2364713" y="6115489"/>
            <a:ext cx="7540073" cy="406400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defRPr>
            </a:lvl1pPr>
            <a:lvl2pPr marL="45720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 algn="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26" name="Marcador de tex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2364712" y="2416855"/>
            <a:ext cx="7521799" cy="166736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Century Gothic"/>
                <a:cs typeface="Century Gothic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_tradnl" dirty="0"/>
              <a:t>HAGA CLIC PARA MODIFICAR EL ESTILO DE TEXTO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84722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628650" indent="-450850">
              <a:buSzPct val="100000"/>
              <a:buFont typeface="Wingdings" charset="2"/>
              <a:buChar char="▶"/>
              <a:defRPr>
                <a:latin typeface="Century Gothic"/>
                <a:cs typeface="Century Gothic"/>
              </a:defRPr>
            </a:lvl1pPr>
            <a:lvl2pPr marL="904875" indent="-284163">
              <a:defRPr>
                <a:latin typeface="Century Gothic"/>
                <a:cs typeface="Century Gothic"/>
              </a:defRPr>
            </a:lvl2pPr>
            <a:lvl3pPr>
              <a:defRPr>
                <a:latin typeface="Century Gothic"/>
                <a:cs typeface="Century Gothic"/>
              </a:defRPr>
            </a:lvl3pPr>
            <a:lvl4pPr>
              <a:defRPr>
                <a:latin typeface="Century Gothic"/>
                <a:cs typeface="Century Gothic"/>
              </a:defRPr>
            </a:lvl4pPr>
            <a:lvl5pPr>
              <a:defRPr>
                <a:latin typeface="Century Gothic"/>
                <a:cs typeface="Century Gothic"/>
              </a:defRPr>
            </a:lvl5pPr>
          </a:lstStyle>
          <a:p>
            <a:pPr lvl="0"/>
            <a:r>
              <a:rPr lang="es-ES_tradnl" dirty="0"/>
              <a:t> 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r>
              <a:rPr lang="es-ES" sz="800"/>
              <a:t>Nombre del Área</a:t>
            </a:r>
            <a:r>
              <a:rPr lang="es-ES_tradnl" sz="800">
                <a:solidFill>
                  <a:srgbClr val="6B4A0B"/>
                </a:solidFill>
              </a:rPr>
              <a:t> </a:t>
            </a: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124924" y="340445"/>
            <a:ext cx="7926193" cy="551950"/>
          </a:xfrm>
        </p:spPr>
        <p:txBody>
          <a:bodyPr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es-ES_tradnl" dirty="0"/>
              <a:t>Clic para editar 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83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3018934"/>
            <a:ext cx="12192000" cy="13360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endParaRPr lang="es-ES" sz="1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0296" y="3126894"/>
            <a:ext cx="5565253" cy="1254117"/>
          </a:xfrm>
        </p:spPr>
        <p:txBody>
          <a:bodyPr anchor="t">
            <a:normAutofit/>
          </a:bodyPr>
          <a:lstStyle>
            <a:lvl1pPr algn="ctr">
              <a:defRPr sz="3200" b="0" cap="all">
                <a:solidFill>
                  <a:srgbClr val="FFFFFF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0296" y="1518748"/>
            <a:ext cx="5565253" cy="1500187"/>
          </a:xfrm>
        </p:spPr>
        <p:txBody>
          <a:bodyPr anchor="b"/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1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r>
              <a:rPr lang="es-ES" sz="800"/>
              <a:t>Nombre del Área</a:t>
            </a:r>
            <a:r>
              <a:rPr lang="es-ES_tradnl" sz="800">
                <a:solidFill>
                  <a:srgbClr val="6B4A0B"/>
                </a:solidFill>
              </a:rPr>
              <a:t> </a:t>
            </a: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985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1600" b="0">
                <a:solidFill>
                  <a:srgbClr val="6B4A0B"/>
                </a:solidFill>
              </a:defRPr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1600" b="0">
                <a:solidFill>
                  <a:srgbClr val="6B4A0B"/>
                </a:solidFill>
              </a:defRPr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es-ES" sz="800" dirty="0"/>
              <a:t>Nombre del Área</a:t>
            </a:r>
            <a:r>
              <a:rPr lang="es-ES_tradnl" sz="800" dirty="0">
                <a:solidFill>
                  <a:srgbClr val="6B4A0B"/>
                </a:solidFill>
              </a:rPr>
              <a:t> </a:t>
            </a:r>
            <a:r>
              <a:rPr lang="es-ES_tradnl" dirty="0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124924" y="340445"/>
            <a:ext cx="7926193" cy="551950"/>
          </a:xfrm>
        </p:spPr>
        <p:txBody>
          <a:bodyPr/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463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es-ES" sz="800" dirty="0"/>
              <a:t>Nombre del Área</a:t>
            </a:r>
            <a:r>
              <a:rPr lang="es-ES_tradnl" sz="800" dirty="0">
                <a:solidFill>
                  <a:srgbClr val="6B4A0B"/>
                </a:solidFill>
              </a:rPr>
              <a:t> </a:t>
            </a:r>
            <a:r>
              <a:rPr lang="es-ES_tradnl" dirty="0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24924" y="340445"/>
            <a:ext cx="7926193" cy="551950"/>
          </a:xfrm>
        </p:spPr>
        <p:txBody>
          <a:bodyPr/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524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es-ES" sz="800" dirty="0"/>
              <a:t>Nombre del Área</a:t>
            </a:r>
            <a:r>
              <a:rPr lang="es-ES_tradnl" sz="800" dirty="0">
                <a:solidFill>
                  <a:srgbClr val="6B4A0B"/>
                </a:solidFill>
              </a:rPr>
              <a:t> </a:t>
            </a:r>
            <a:r>
              <a:rPr lang="es-ES_tradnl" dirty="0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24924" y="340445"/>
            <a:ext cx="7926193" cy="551950"/>
          </a:xfrm>
        </p:spPr>
        <p:txBody>
          <a:bodyPr/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200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0" y="2075492"/>
            <a:ext cx="12192000" cy="16112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2" name="Rectángulo 1"/>
          <p:cNvSpPr/>
          <p:nvPr/>
        </p:nvSpPr>
        <p:spPr>
          <a:xfrm>
            <a:off x="0" y="2075492"/>
            <a:ext cx="12192000" cy="16112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9" name="CuadroTexto 8"/>
          <p:cNvSpPr txBox="1"/>
          <p:nvPr/>
        </p:nvSpPr>
        <p:spPr>
          <a:xfrm>
            <a:off x="5918147" y="352288"/>
            <a:ext cx="581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600" b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DIRECCIÓN EJECUTIVA</a:t>
            </a:r>
            <a:r>
              <a:rPr lang="es-ES" sz="1600" b="0" baseline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 DEL </a:t>
            </a:r>
            <a:br>
              <a:rPr lang="es-ES" sz="1600" b="0" baseline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</a:br>
            <a:r>
              <a:rPr lang="es-ES" sz="1600" b="0" baseline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REGISTRO FEDERAL DE ELECTORES</a:t>
            </a:r>
          </a:p>
        </p:txBody>
      </p:sp>
      <p:sp>
        <p:nvSpPr>
          <p:cNvPr id="21" name="Marcador de texto 20"/>
          <p:cNvSpPr>
            <a:spLocks noGrp="1"/>
          </p:cNvSpPr>
          <p:nvPr>
            <p:ph type="body" sz="quarter" idx="10"/>
          </p:nvPr>
        </p:nvSpPr>
        <p:spPr>
          <a:xfrm>
            <a:off x="946776" y="3824771"/>
            <a:ext cx="10305277" cy="991373"/>
          </a:xfrm>
        </p:spPr>
        <p:txBody>
          <a:bodyPr/>
          <a:lstStyle>
            <a:lvl1pPr marL="0" indent="0" algn="ctr">
              <a:buNone/>
              <a:defRPr sz="2000">
                <a:latin typeface="Century Gothic"/>
                <a:cs typeface="Century Gothic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3" name="Marcador de texto 22"/>
          <p:cNvSpPr>
            <a:spLocks noGrp="1"/>
          </p:cNvSpPr>
          <p:nvPr>
            <p:ph type="body" sz="quarter" idx="11"/>
          </p:nvPr>
        </p:nvSpPr>
        <p:spPr>
          <a:xfrm>
            <a:off x="2364714" y="5355461"/>
            <a:ext cx="7540073" cy="488689"/>
          </a:xfrm>
        </p:spPr>
        <p:txBody>
          <a:bodyPr/>
          <a:lstStyle>
            <a:lvl1pPr marL="0" indent="0" algn="ctr">
              <a:buNone/>
              <a:defRPr sz="1600" b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defRPr>
            </a:lvl1pPr>
            <a:lvl2pPr marL="45720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 algn="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4" name="Marcador de texto 22"/>
          <p:cNvSpPr>
            <a:spLocks noGrp="1"/>
          </p:cNvSpPr>
          <p:nvPr>
            <p:ph type="body" sz="quarter" idx="12"/>
          </p:nvPr>
        </p:nvSpPr>
        <p:spPr>
          <a:xfrm>
            <a:off x="2364713" y="5856052"/>
            <a:ext cx="7540073" cy="406400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defRPr>
            </a:lvl1pPr>
            <a:lvl2pPr marL="45720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 algn="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6" name="Marcador de tex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946776" y="2416855"/>
            <a:ext cx="10305277" cy="166736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entury Gothic"/>
                <a:cs typeface="Century Gothic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_tradnl" dirty="0"/>
              <a:t>HAGA CLIC PARA MODIFICAR EL ESTILO DE TEXTO DEL PATRÓN</a:t>
            </a:r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5918147" y="352288"/>
            <a:ext cx="581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600" b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DIRECCIÓN EJECUTIVA</a:t>
            </a:r>
            <a:r>
              <a:rPr lang="es-ES" sz="1600" b="0" baseline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 DEL </a:t>
            </a:r>
            <a:br>
              <a:rPr lang="es-ES" sz="1600" b="0" baseline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</a:br>
            <a:r>
              <a:rPr lang="es-ES" sz="1600" b="0" baseline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REGISTRO FEDERAL DE ELECTORES</a:t>
            </a:r>
          </a:p>
        </p:txBody>
      </p:sp>
      <p:sp>
        <p:nvSpPr>
          <p:cNvPr id="11" name="Rectángulo 10"/>
          <p:cNvSpPr/>
          <p:nvPr userDrawn="1"/>
        </p:nvSpPr>
        <p:spPr>
          <a:xfrm>
            <a:off x="0" y="2075492"/>
            <a:ext cx="12192000" cy="16112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CuadroTexto 11"/>
          <p:cNvSpPr txBox="1"/>
          <p:nvPr userDrawn="1"/>
        </p:nvSpPr>
        <p:spPr>
          <a:xfrm>
            <a:off x="5918147" y="352288"/>
            <a:ext cx="581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600" b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DIRECCIÓN EJECUTIVA</a:t>
            </a:r>
            <a:r>
              <a:rPr lang="es-ES" sz="1600" b="0" baseline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 DEL </a:t>
            </a:r>
            <a:br>
              <a:rPr lang="es-ES" sz="1600" b="0" baseline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</a:br>
            <a:r>
              <a:rPr lang="es-ES" sz="1600" b="0" baseline="0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REGISTRO FEDERAL DE ELECTORES</a:t>
            </a:r>
          </a:p>
        </p:txBody>
      </p:sp>
    </p:spTree>
    <p:extLst>
      <p:ext uri="{BB962C8B-B14F-4D97-AF65-F5344CB8AC3E}">
        <p14:creationId xmlns:p14="http://schemas.microsoft.com/office/powerpoint/2010/main" val="21085681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619385" y="235250"/>
            <a:ext cx="5661783" cy="55195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641345"/>
                </a:solidFill>
                <a:latin typeface="Century Gothic"/>
                <a:cs typeface="Century Gothic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cxnSp>
        <p:nvCxnSpPr>
          <p:cNvPr id="6" name="Conector recto 5"/>
          <p:cNvCxnSpPr>
            <a:cxnSpLocks/>
          </p:cNvCxnSpPr>
          <p:nvPr userDrawn="1"/>
        </p:nvCxnSpPr>
        <p:spPr>
          <a:xfrm>
            <a:off x="1616467" y="917576"/>
            <a:ext cx="9664700" cy="16113"/>
          </a:xfrm>
          <a:prstGeom prst="line">
            <a:avLst/>
          </a:prstGeom>
          <a:ln w="19050" cmpd="sng">
            <a:solidFill>
              <a:srgbClr val="6413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Imagen que contiene Forma&#10;&#10;Descripción generada automáticamente">
            <a:extLst>
              <a:ext uri="{FF2B5EF4-FFF2-40B4-BE49-F238E27FC236}">
                <a16:creationId xmlns:a16="http://schemas.microsoft.com/office/drawing/2014/main" id="{A8FDE996-5DE9-4CEF-AF90-2EEEC7D695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5991" y="12562"/>
            <a:ext cx="2375224" cy="102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16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1313" marR="0" indent="-3413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100000"/>
              <a:buFont typeface="Webdings" pitchFamily="18" charset="2"/>
              <a:buChar char=""/>
              <a:tabLst/>
              <a:defRPr>
                <a:latin typeface="Century Gothic"/>
                <a:cs typeface="Century Gothic"/>
              </a:defRPr>
            </a:lvl1pPr>
            <a:lvl2pPr marL="741363" marR="0" indent="-28416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70000"/>
              <a:buFont typeface="Lucida Grande"/>
              <a:buChar char="▹"/>
              <a:tabLst/>
              <a:defRPr>
                <a:latin typeface="Century Gothic"/>
                <a:cs typeface="Century Gothic"/>
              </a:defRPr>
            </a:lvl2pPr>
            <a:lvl3pPr marL="1141413" marR="0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80000"/>
              <a:buFont typeface="Lucida Grande"/>
              <a:buChar char="▾"/>
              <a:tabLst/>
              <a:defRPr>
                <a:latin typeface="Century Gothic"/>
                <a:cs typeface="Century Gothic"/>
              </a:defRPr>
            </a:lvl3pPr>
            <a:lvl4pPr marL="1598613" marR="0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Tx/>
              <a:buFont typeface="Lucida Grande"/>
              <a:buChar char="▿"/>
              <a:tabLst/>
              <a:defRPr>
                <a:latin typeface="Century Gothic"/>
                <a:cs typeface="Century Gothic"/>
              </a:defRPr>
            </a:lvl4pPr>
            <a:lvl5pPr marL="2055813" marR="0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Tx/>
              <a:buFont typeface="Arial" charset="0"/>
              <a:buChar char="•"/>
              <a:tabLst/>
              <a:defRPr>
                <a:latin typeface="Century Gothic"/>
                <a:cs typeface="Century Gothic"/>
              </a:defRPr>
            </a:lvl5pPr>
          </a:lstStyle>
          <a:p>
            <a:pPr marL="341313" marR="0" lvl="0" indent="-3413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100000"/>
              <a:buFont typeface="Webdings" pitchFamily="18" charset="2"/>
              <a:buChar char=""/>
              <a:tabLst/>
              <a:defRPr/>
            </a:pPr>
            <a:r>
              <a:rPr kumimoji="0" lang="es-ES_tradnl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Haga clic para modificar el estilo de texto del patrón</a:t>
            </a:r>
          </a:p>
          <a:p>
            <a:pPr marL="741363" marR="0" lvl="1" indent="-28416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70000"/>
              <a:buFont typeface="Lucida Grande"/>
              <a:buChar char="▹"/>
              <a:tabLst/>
              <a:defRPr/>
            </a:pPr>
            <a:r>
              <a:rPr kumimoji="0" lang="es-ES_tradn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Segundo nivel</a:t>
            </a:r>
          </a:p>
          <a:p>
            <a:pPr marL="1141413" marR="0" lvl="2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80000"/>
              <a:buFont typeface="Lucida Grande"/>
              <a:buChar char="▾"/>
              <a:tabLst/>
              <a:defRPr/>
            </a:pPr>
            <a:r>
              <a:rPr kumimoji="0" lang="es-ES_tradn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Tercer nivel</a:t>
            </a:r>
          </a:p>
          <a:p>
            <a:pPr marL="1598613" marR="0" lvl="3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Tx/>
              <a:buFont typeface="Lucida Grande"/>
              <a:buChar char="▿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Cuarto nivel</a:t>
            </a:r>
          </a:p>
          <a:p>
            <a:pPr marL="2055813" marR="0" lvl="4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Tx/>
              <a:buFont typeface="Arial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Quinto nivel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r>
              <a:rPr lang="es-ES_tradnl" dirty="0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387218" y="281866"/>
            <a:ext cx="5661783" cy="55195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641345"/>
                </a:solidFill>
                <a:latin typeface="Century Gothic"/>
                <a:cs typeface="Century Gothic"/>
              </a:defRPr>
            </a:lvl1pPr>
          </a:lstStyle>
          <a:p>
            <a:r>
              <a:rPr lang="es-ES_tradnl" dirty="0"/>
              <a:t>Clic para editar título</a:t>
            </a:r>
            <a:endParaRPr lang="en-US" dirty="0"/>
          </a:p>
        </p:txBody>
      </p:sp>
      <p:cxnSp>
        <p:nvCxnSpPr>
          <p:cNvPr id="6" name="Conector recto 5"/>
          <p:cNvCxnSpPr>
            <a:cxnSpLocks/>
          </p:cNvCxnSpPr>
          <p:nvPr userDrawn="1"/>
        </p:nvCxnSpPr>
        <p:spPr>
          <a:xfrm>
            <a:off x="0" y="917575"/>
            <a:ext cx="12192000" cy="0"/>
          </a:xfrm>
          <a:prstGeom prst="line">
            <a:avLst/>
          </a:prstGeom>
          <a:ln w="19050" cmpd="sng">
            <a:solidFill>
              <a:srgbClr val="64134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n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53" y="347093"/>
            <a:ext cx="1546337" cy="42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012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0" y="3018934"/>
            <a:ext cx="12192000" cy="13360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endParaRPr lang="es-ES" sz="1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3018934"/>
            <a:ext cx="12192000" cy="13360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endParaRPr lang="es-ES" sz="1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0296" y="3126894"/>
            <a:ext cx="5565253" cy="1254117"/>
          </a:xfrm>
        </p:spPr>
        <p:txBody>
          <a:bodyPr anchor="t">
            <a:normAutofit/>
          </a:bodyPr>
          <a:lstStyle>
            <a:lvl1pPr algn="ctr">
              <a:defRPr sz="3200" b="0" cap="all"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0296" y="1518748"/>
            <a:ext cx="5565253" cy="1500187"/>
          </a:xfrm>
        </p:spPr>
        <p:txBody>
          <a:bodyPr anchor="b"/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1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r>
              <a:rPr lang="es-ES" sz="800"/>
              <a:t>Nombre del Área</a:t>
            </a:r>
            <a:r>
              <a:rPr lang="es-ES_tradnl" sz="800">
                <a:solidFill>
                  <a:srgbClr val="6B4A0B"/>
                </a:solidFill>
              </a:rPr>
              <a:t> </a:t>
            </a: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443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924" y="340445"/>
            <a:ext cx="7926193" cy="551950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es-ES" sz="800"/>
              <a:t>Nombre del Área</a:t>
            </a:r>
            <a:r>
              <a:rPr lang="es-ES_tradnl" sz="800">
                <a:solidFill>
                  <a:srgbClr val="6B4A0B"/>
                </a:solidFill>
              </a:rPr>
              <a:t> </a:t>
            </a: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99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1600" b="0">
                <a:solidFill>
                  <a:srgbClr val="6B4A0B"/>
                </a:solidFill>
              </a:defRPr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1600" b="0">
                <a:solidFill>
                  <a:srgbClr val="6B4A0B"/>
                </a:solidFill>
              </a:defRPr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es-ES" sz="800"/>
              <a:t>Nombre del Área</a:t>
            </a:r>
            <a:r>
              <a:rPr lang="es-ES_tradnl" sz="800">
                <a:solidFill>
                  <a:srgbClr val="6B4A0B"/>
                </a:solidFill>
              </a:rPr>
              <a:t> </a:t>
            </a: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124924" y="340445"/>
            <a:ext cx="7926193" cy="551950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34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es-ES" sz="800"/>
              <a:t>Nombre del Área</a:t>
            </a:r>
            <a:r>
              <a:rPr lang="es-ES_tradnl" sz="800">
                <a:solidFill>
                  <a:srgbClr val="6B4A0B"/>
                </a:solidFill>
              </a:rPr>
              <a:t> </a:t>
            </a: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24924" y="340445"/>
            <a:ext cx="7926193" cy="551950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537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es-ES" sz="800"/>
              <a:t>Nombre del Área</a:t>
            </a:r>
            <a:r>
              <a:rPr lang="es-ES_tradnl" sz="800">
                <a:solidFill>
                  <a:srgbClr val="6B4A0B"/>
                </a:solidFill>
              </a:rPr>
              <a:t> </a:t>
            </a: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98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es-ES" sz="800"/>
              <a:t>Nombre del Área</a:t>
            </a:r>
            <a:r>
              <a:rPr lang="es-ES_tradnl" sz="800">
                <a:solidFill>
                  <a:srgbClr val="6B4A0B"/>
                </a:solidFill>
              </a:rPr>
              <a:t> </a:t>
            </a: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240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pPr lvl="0"/>
            <a:r>
              <a:rPr lang="es-ES_tradnl" noProof="0"/>
              <a:t>Arrastre la imagen al marcador de posición o haga clic en el icono para agregar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es-ES" sz="800"/>
              <a:t>Nombre del Área</a:t>
            </a:r>
            <a:r>
              <a:rPr lang="es-ES_tradnl" sz="800">
                <a:solidFill>
                  <a:srgbClr val="6B4A0B"/>
                </a:solidFill>
              </a:rPr>
              <a:t> </a:t>
            </a: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02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-66675"/>
            <a:ext cx="10441517" cy="1143000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338263"/>
            <a:ext cx="1043940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marL="341313" marR="0" lvl="0" indent="-3413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100000"/>
              <a:buFont typeface="Webdings" pitchFamily="18" charset="2"/>
              <a:buChar char=""/>
              <a:tabLst/>
              <a:defRPr/>
            </a:pPr>
            <a:r>
              <a:rPr kumimoji="0" lang="es-ES_tradnl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Haga clic para modificar el estilo de texto del patrón</a:t>
            </a:r>
          </a:p>
          <a:p>
            <a:pPr marL="741363" marR="0" lvl="1" indent="-28416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70000"/>
              <a:buFont typeface="Lucida Grande"/>
              <a:buChar char="▹"/>
              <a:tabLst/>
              <a:defRPr/>
            </a:pPr>
            <a:r>
              <a:rPr kumimoji="0" lang="es-ES_tradn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Segundo nivel</a:t>
            </a:r>
          </a:p>
          <a:p>
            <a:pPr marL="1141413" marR="0" lvl="2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80000"/>
              <a:buFont typeface="Lucida Grande"/>
              <a:buChar char="▾"/>
              <a:tabLst/>
              <a:defRPr/>
            </a:pPr>
            <a:r>
              <a:rPr kumimoji="0" lang="es-ES_tradn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Tercer nivel</a:t>
            </a:r>
          </a:p>
          <a:p>
            <a:pPr marL="1598613" marR="0" lvl="3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Tx/>
              <a:buFont typeface="Lucida Grande"/>
              <a:buChar char="▿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Cuarto nivel</a:t>
            </a:r>
          </a:p>
          <a:p>
            <a:pPr marL="2055813" marR="0" lvl="4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Tx/>
              <a:buFont typeface="Arial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Quinto nivel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>
                <a:solidFill>
                  <a:srgbClr val="790A14"/>
                </a:solidFill>
              </a:rPr>
              <a:t>|</a:t>
            </a:r>
            <a:r>
              <a:rPr lang="es-ES_tradnl">
                <a:solidFill>
                  <a:srgbClr val="6B4A0B"/>
                </a:solidFill>
              </a:rPr>
              <a:t> </a:t>
            </a:r>
            <a:fld id="{939C664E-1C2F-4D95-AF82-FF8D27121A91}" type="slidenum">
              <a:rPr lang="en-US" smtClean="0"/>
              <a:pPr defTabSz="455613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7392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r" defTabSz="455613" rtl="0" eaLnBrk="1" fontAlgn="base" hangingPunct="1">
        <a:spcBef>
          <a:spcPct val="0"/>
        </a:spcBef>
        <a:spcAft>
          <a:spcPct val="0"/>
        </a:spcAft>
        <a:defRPr sz="2800" kern="1200" cap="none">
          <a:solidFill>
            <a:srgbClr val="641345"/>
          </a:solidFill>
          <a:latin typeface="Century Gothic"/>
          <a:ea typeface="+mj-ea"/>
          <a:cs typeface="Century Gothic"/>
        </a:defRPr>
      </a:lvl1pPr>
      <a:lvl2pPr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2pPr>
      <a:lvl3pPr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3pPr>
      <a:lvl4pPr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4pPr>
      <a:lvl5pPr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5pPr>
      <a:lvl6pPr marL="457200"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6pPr>
      <a:lvl7pPr marL="914400"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7pPr>
      <a:lvl8pPr marL="1371600"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8pPr>
      <a:lvl9pPr marL="1828800"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9pPr>
    </p:titleStyle>
    <p:bodyStyle>
      <a:lvl1pPr marL="341313" marR="0" indent="-341313" algn="l" defTabSz="45561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41345"/>
        </a:buClr>
        <a:buSzPct val="100000"/>
        <a:buFont typeface="Webdings" pitchFamily="18" charset="2"/>
        <a:buChar char=""/>
        <a:tabLst/>
        <a:defRPr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1363" marR="0" indent="-284163" algn="l" defTabSz="45561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41345"/>
        </a:buClr>
        <a:buSzPct val="70000"/>
        <a:buFont typeface="Lucida Grande"/>
        <a:buChar char="▹"/>
        <a:tabLst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1413" marR="0" indent="-227013" algn="l" defTabSz="45561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41345"/>
        </a:buClr>
        <a:buSzPct val="80000"/>
        <a:buFont typeface="Lucida Grande"/>
        <a:buChar char="▾"/>
        <a:tabLst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598613" marR="0" indent="-227013" algn="l" defTabSz="45561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41345"/>
        </a:buClr>
        <a:buSzTx/>
        <a:buFont typeface="Lucida Grande"/>
        <a:buChar char="▿"/>
        <a:tabLst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5813" marR="0" indent="-227013" algn="l" defTabSz="45561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41345"/>
        </a:buClr>
        <a:buSzTx/>
        <a:buFont typeface="Arial" charset="0"/>
        <a:buChar char="•"/>
        <a:tabLst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30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-66675"/>
            <a:ext cx="10441517" cy="1143000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338263"/>
            <a:ext cx="1043940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marL="341313" marR="0" lvl="0" indent="-3413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100000"/>
              <a:buFont typeface="Webdings" pitchFamily="18" charset="2"/>
              <a:buChar char=""/>
              <a:tabLst/>
              <a:defRPr/>
            </a:pPr>
            <a:r>
              <a:rPr kumimoji="0" lang="es-ES_tradnl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Haga clic para modificar el estilo de texto del patrón</a:t>
            </a:r>
          </a:p>
          <a:p>
            <a:pPr marL="741363" marR="0" lvl="1" indent="-28416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70000"/>
              <a:buFont typeface="Lucida Grande"/>
              <a:buChar char="▹"/>
              <a:tabLst/>
              <a:defRPr/>
            </a:pPr>
            <a:r>
              <a:rPr kumimoji="0" lang="es-ES_tradn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Segundo nivel</a:t>
            </a:r>
          </a:p>
          <a:p>
            <a:pPr marL="1141413" marR="0" lvl="2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Pct val="80000"/>
              <a:buFont typeface="Lucida Grande"/>
              <a:buChar char="▾"/>
              <a:tabLst/>
              <a:defRPr/>
            </a:pPr>
            <a:r>
              <a:rPr kumimoji="0" lang="es-ES_tradn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Tercer nivel</a:t>
            </a:r>
          </a:p>
          <a:p>
            <a:pPr marL="1598613" marR="0" lvl="3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Tx/>
              <a:buFont typeface="Lucida Grande"/>
              <a:buChar char="▿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Cuarto nivel</a:t>
            </a:r>
          </a:p>
          <a:p>
            <a:pPr marL="2055813" marR="0" lvl="4" indent="-227013" algn="l" defTabSz="4556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41345"/>
              </a:buClr>
              <a:buSzTx/>
              <a:buFont typeface="Arial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Quinto nivel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10018" y="6421438"/>
            <a:ext cx="4372383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Century Gothic"/>
                <a:cs typeface="Century Gothic"/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>
                <a:solidFill>
                  <a:srgbClr val="790A14"/>
                </a:solidFill>
              </a:rPr>
              <a:t>|</a:t>
            </a:r>
            <a:r>
              <a:rPr lang="es-ES_tradnl">
                <a:solidFill>
                  <a:srgbClr val="6B4A0B"/>
                </a:solidFill>
              </a:rPr>
              <a:t> </a:t>
            </a:r>
            <a:fld id="{939C664E-1C2F-4D95-AF82-FF8D27121A91}" type="slidenum">
              <a:rPr lang="en-US" smtClean="0"/>
              <a:pPr defTabSz="455613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7936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</p:sldLayoutIdLst>
  <p:hf hdr="0" ftr="0" dt="0"/>
  <p:txStyles>
    <p:titleStyle>
      <a:lvl1pPr algn="r" defTabSz="455613" rtl="0" eaLnBrk="1" fontAlgn="base" hangingPunct="1">
        <a:spcBef>
          <a:spcPct val="0"/>
        </a:spcBef>
        <a:spcAft>
          <a:spcPct val="0"/>
        </a:spcAft>
        <a:defRPr sz="2800" kern="1200" cap="none">
          <a:solidFill>
            <a:srgbClr val="641345"/>
          </a:solidFill>
          <a:latin typeface="Century Gothic"/>
          <a:ea typeface="+mj-ea"/>
          <a:cs typeface="Century Gothic"/>
        </a:defRPr>
      </a:lvl1pPr>
      <a:lvl2pPr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2pPr>
      <a:lvl3pPr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3pPr>
      <a:lvl4pPr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4pPr>
      <a:lvl5pPr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5pPr>
      <a:lvl6pPr marL="457200"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6pPr>
      <a:lvl7pPr marL="914400"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7pPr>
      <a:lvl8pPr marL="1371600"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8pPr>
      <a:lvl9pPr marL="1828800" algn="r" defTabSz="455613" rtl="0" eaLnBrk="1" fontAlgn="base" hangingPunct="1">
        <a:spcBef>
          <a:spcPct val="0"/>
        </a:spcBef>
        <a:spcAft>
          <a:spcPct val="0"/>
        </a:spcAft>
        <a:defRPr sz="2400">
          <a:solidFill>
            <a:srgbClr val="983C3A"/>
          </a:solidFill>
          <a:latin typeface="Calibri" pitchFamily="34" charset="0"/>
        </a:defRPr>
      </a:lvl9pPr>
    </p:titleStyle>
    <p:bodyStyle>
      <a:lvl1pPr marL="341313" marR="0" indent="-341313" algn="l" defTabSz="45561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41345"/>
        </a:buClr>
        <a:buSzPct val="100000"/>
        <a:buFont typeface="Webdings" pitchFamily="18" charset="2"/>
        <a:buChar char=""/>
        <a:tabLst/>
        <a:defRPr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1363" marR="0" indent="-284163" algn="l" defTabSz="45561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41345"/>
        </a:buClr>
        <a:buSzPct val="70000"/>
        <a:buFont typeface="Lucida Grande"/>
        <a:buChar char="▹"/>
        <a:tabLst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1413" marR="0" indent="-227013" algn="l" defTabSz="45561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41345"/>
        </a:buClr>
        <a:buSzPct val="80000"/>
        <a:buFont typeface="Lucida Grande"/>
        <a:buChar char="▾"/>
        <a:tabLst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598613" marR="0" indent="-227013" algn="l" defTabSz="45561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41345"/>
        </a:buClr>
        <a:buSzTx/>
        <a:buFont typeface="Lucida Grande"/>
        <a:buChar char="▿"/>
        <a:tabLst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5813" marR="0" indent="-227013" algn="l" defTabSz="45561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41345"/>
        </a:buClr>
        <a:buSzTx/>
        <a:buFont typeface="Arial" charset="0"/>
        <a:buChar char="•"/>
        <a:tabLst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30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texto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ES" dirty="0"/>
              <a:t>Julio de 2022</a:t>
            </a:r>
          </a:p>
        </p:txBody>
      </p:sp>
      <p:sp>
        <p:nvSpPr>
          <p:cNvPr id="16" name="Marcador de texto 15"/>
          <p:cNvSpPr>
            <a:spLocks noGrp="1"/>
          </p:cNvSpPr>
          <p:nvPr>
            <p:ph type="body" sz="quarter" idx="13"/>
          </p:nvPr>
        </p:nvSpPr>
        <p:spPr>
          <a:xfrm>
            <a:off x="508001" y="5449651"/>
            <a:ext cx="10723034" cy="406400"/>
          </a:xfrm>
        </p:spPr>
        <p:txBody>
          <a:bodyPr/>
          <a:lstStyle/>
          <a:p>
            <a:r>
              <a:rPr lang="es-ES" sz="2300" dirty="0">
                <a:solidFill>
                  <a:srgbClr val="641446"/>
                </a:solidFill>
              </a:rPr>
              <a:t>Escenarios de distritación federal y local que propondrá la DERFE a la JGE</a:t>
            </a:r>
          </a:p>
          <a:p>
            <a:r>
              <a:rPr lang="es-ES" sz="2000" dirty="0">
                <a:solidFill>
                  <a:srgbClr val="641446"/>
                </a:solidFill>
              </a:rPr>
              <a:t>Baja California Sur, Guanajuato, Michoacán, Tabasco y Zacatecas (Bloque 2)</a:t>
            </a:r>
          </a:p>
        </p:txBody>
      </p:sp>
    </p:spTree>
    <p:extLst>
      <p:ext uri="{BB962C8B-B14F-4D97-AF65-F5344CB8AC3E}">
        <p14:creationId xmlns:p14="http://schemas.microsoft.com/office/powerpoint/2010/main" val="386524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B13743A-5C36-4D6E-BEB2-889D3A93B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s-ES_tradnl" dirty="0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0BC19A7-2A24-44FC-8248-D1DD3F116997}"/>
              </a:ext>
            </a:extLst>
          </p:cNvPr>
          <p:cNvGraphicFramePr>
            <a:graphicFrameLocks noGrp="1"/>
          </p:cNvGraphicFramePr>
          <p:nvPr/>
        </p:nvGraphicFramePr>
        <p:xfrm>
          <a:off x="451945" y="1171852"/>
          <a:ext cx="5221833" cy="11426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8653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62655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09082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42757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8686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8325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4165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Primer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15.577420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02861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 y PRD</a:t>
                      </a:r>
                    </a:p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PRI, PRD, PT, PVEM, MC y MORENA</a:t>
                      </a: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15.104886</a:t>
                      </a: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550DE19-74F0-4A4A-9A83-4231CE800CD0}"/>
              </a:ext>
            </a:extLst>
          </p:cNvPr>
          <p:cNvGraphicFramePr>
            <a:graphicFrameLocks noGrp="1"/>
          </p:cNvGraphicFramePr>
          <p:nvPr/>
        </p:nvGraphicFramePr>
        <p:xfrm>
          <a:off x="451944" y="2632215"/>
          <a:ext cx="5229327" cy="13714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8809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69758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02117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49876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8767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52812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42558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Segundo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15.577420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16605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CNV: </a:t>
                      </a:r>
                      <a:r>
                        <a:rPr lang="es-MX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PAN, PRI y PRD</a:t>
                      </a:r>
                    </a:p>
                    <a:p>
                      <a:pPr algn="l" fontAlgn="ctr"/>
                      <a:r>
                        <a:rPr lang="es-MX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CLV: </a:t>
                      </a:r>
                      <a:r>
                        <a:rPr lang="es-MX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PAN, PRI, PRD, PVEM, MC y MORENA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15.104886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AD781AF8-6126-40E6-822E-0B17788F210E}"/>
              </a:ext>
            </a:extLst>
          </p:cNvPr>
          <p:cNvGraphicFramePr>
            <a:graphicFrameLocks noGrp="1"/>
          </p:cNvGraphicFramePr>
          <p:nvPr/>
        </p:nvGraphicFramePr>
        <p:xfrm>
          <a:off x="451944" y="4279604"/>
          <a:ext cx="5229326" cy="8345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1206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77840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96152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51155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2973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52681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0768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Tercer escenario*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15.577420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cxnSp>
        <p:nvCxnSpPr>
          <p:cNvPr id="10" name="Conector: angular 9">
            <a:extLst>
              <a:ext uri="{FF2B5EF4-FFF2-40B4-BE49-F238E27FC236}">
                <a16:creationId xmlns:a16="http://schemas.microsoft.com/office/drawing/2014/main" id="{99FB58EC-3504-420C-9FAC-3ED0B1DEF7E4}"/>
              </a:ext>
            </a:extLst>
          </p:cNvPr>
          <p:cNvCxnSpPr>
            <a:cxnSpLocks/>
            <a:stCxn id="16" idx="3"/>
            <a:endCxn id="12" idx="1"/>
          </p:cNvCxnSpPr>
          <p:nvPr/>
        </p:nvCxnSpPr>
        <p:spPr>
          <a:xfrm flipV="1">
            <a:off x="5654301" y="1209926"/>
            <a:ext cx="2453379" cy="4582933"/>
          </a:xfrm>
          <a:prstGeom prst="bentConnector3">
            <a:avLst>
              <a:gd name="adj1" fmla="val 1670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ítulo 3">
            <a:extLst>
              <a:ext uri="{FF2B5EF4-FFF2-40B4-BE49-F238E27FC236}">
                <a16:creationId xmlns:a16="http://schemas.microsoft.com/office/drawing/2014/main" id="{34C30305-BBF9-40A8-B209-91DA52ED3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218" y="281866"/>
            <a:ext cx="6693946" cy="551950"/>
          </a:xfrm>
        </p:spPr>
        <p:txBody>
          <a:bodyPr/>
          <a:lstStyle/>
          <a:p>
            <a:r>
              <a:rPr lang="es-MX" b="1" dirty="0"/>
              <a:t>Tabasco local</a:t>
            </a:r>
          </a:p>
        </p:txBody>
      </p:sp>
      <p:sp>
        <p:nvSpPr>
          <p:cNvPr id="12" name="Título 3">
            <a:extLst>
              <a:ext uri="{FF2B5EF4-FFF2-40B4-BE49-F238E27FC236}">
                <a16:creationId xmlns:a16="http://schemas.microsoft.com/office/drawing/2014/main" id="{E420FA41-4C4D-484F-B69B-4604AA239671}"/>
              </a:ext>
            </a:extLst>
          </p:cNvPr>
          <p:cNvSpPr txBox="1">
            <a:spLocks/>
          </p:cNvSpPr>
          <p:nvPr/>
        </p:nvSpPr>
        <p:spPr>
          <a:xfrm>
            <a:off x="8107680" y="933951"/>
            <a:ext cx="3632375" cy="551949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>
            <a:lvl1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 kern="1200" cap="none">
                <a:solidFill>
                  <a:srgbClr val="641345"/>
                </a:solidFill>
                <a:latin typeface="Century Gothic"/>
                <a:ea typeface="+mj-ea"/>
                <a:cs typeface="Century Gothic"/>
              </a:defRPr>
            </a:lvl1pPr>
            <a:lvl2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2pPr>
            <a:lvl3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3pPr>
            <a:lvl4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4pPr>
            <a:lvl5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5pPr>
            <a:lvl6pPr marL="4572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6pPr>
            <a:lvl7pPr marL="9144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7pPr>
            <a:lvl8pPr marL="13716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8pPr>
            <a:lvl9pPr marL="18288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MX" sz="1500" b="1" dirty="0"/>
              <a:t>Mapa del escenario que recomendará la DERFE a la JGE*</a:t>
            </a:r>
          </a:p>
        </p:txBody>
      </p:sp>
      <p:graphicFrame>
        <p:nvGraphicFramePr>
          <p:cNvPr id="13" name="Tabla 4">
            <a:extLst>
              <a:ext uri="{FF2B5EF4-FFF2-40B4-BE49-F238E27FC236}">
                <a16:creationId xmlns:a16="http://schemas.microsoft.com/office/drawing/2014/main" id="{25B2FB7E-F5E6-423D-8EFA-0FF301D00EE9}"/>
              </a:ext>
            </a:extLst>
          </p:cNvPr>
          <p:cNvGraphicFramePr>
            <a:graphicFrameLocks noGrp="1"/>
          </p:cNvGraphicFramePr>
          <p:nvPr/>
        </p:nvGraphicFramePr>
        <p:xfrm>
          <a:off x="6264803" y="5389106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2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5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22395"/>
                  </a:ext>
                </a:extLst>
              </a:tr>
            </a:tbl>
          </a:graphicData>
        </a:graphic>
      </p:graphicFrame>
      <p:graphicFrame>
        <p:nvGraphicFramePr>
          <p:cNvPr id="14" name="Tabla 4">
            <a:extLst>
              <a:ext uri="{FF2B5EF4-FFF2-40B4-BE49-F238E27FC236}">
                <a16:creationId xmlns:a16="http://schemas.microsoft.com/office/drawing/2014/main" id="{AA152D0E-F7AA-40E4-9CAB-014C1CBE0F6B}"/>
              </a:ext>
            </a:extLst>
          </p:cNvPr>
          <p:cNvGraphicFramePr>
            <a:graphicFrameLocks noGrp="1"/>
          </p:cNvGraphicFramePr>
          <p:nvPr/>
        </p:nvGraphicFramePr>
        <p:xfrm>
          <a:off x="8474770" y="5389106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1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6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 INDÍGENAS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925345"/>
                  </a:ext>
                </a:extLst>
              </a:tr>
            </a:tbl>
          </a:graphicData>
        </a:graphic>
      </p:graphicFrame>
      <p:pic>
        <p:nvPicPr>
          <p:cNvPr id="15" name="Imagen 14">
            <a:extLst>
              <a:ext uri="{FF2B5EF4-FFF2-40B4-BE49-F238E27FC236}">
                <a16:creationId xmlns:a16="http://schemas.microsoft.com/office/drawing/2014/main" id="{75A171D8-DAC1-4921-9821-40D539F084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75" t="40000" r="54743" b="30569"/>
          <a:stretch/>
        </p:blipFill>
        <p:spPr>
          <a:xfrm>
            <a:off x="6151365" y="1878456"/>
            <a:ext cx="5977248" cy="3022017"/>
          </a:xfrm>
          <a:prstGeom prst="rect">
            <a:avLst/>
          </a:prstGeom>
        </p:spPr>
      </p:pic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A0E84054-72D9-482D-AFA7-CE09FBDE60B9}"/>
              </a:ext>
            </a:extLst>
          </p:cNvPr>
          <p:cNvGraphicFramePr>
            <a:graphicFrameLocks noGrp="1"/>
          </p:cNvGraphicFramePr>
          <p:nvPr/>
        </p:nvGraphicFramePr>
        <p:xfrm>
          <a:off x="451944" y="5418687"/>
          <a:ext cx="5202357" cy="7483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1958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55470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18558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28185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8186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9564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527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Criterio 8*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15.104886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737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63CDB02B-A900-499E-8811-0DB46FCA44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98" t="25041" r="58517" b="16748"/>
          <a:stretch/>
        </p:blipFill>
        <p:spPr>
          <a:xfrm>
            <a:off x="7847860" y="1523974"/>
            <a:ext cx="4163352" cy="5068379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B13743A-5C36-4D6E-BEB2-889D3A93B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s-ES_tradnl" dirty="0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0BC19A7-2A24-44FC-8248-D1DD3F116997}"/>
              </a:ext>
            </a:extLst>
          </p:cNvPr>
          <p:cNvGraphicFramePr>
            <a:graphicFrameLocks noGrp="1"/>
          </p:cNvGraphicFramePr>
          <p:nvPr/>
        </p:nvGraphicFramePr>
        <p:xfrm>
          <a:off x="451945" y="1171852"/>
          <a:ext cx="5221833" cy="1279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8653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62655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09082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42757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8686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8325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4165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Primer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11.360376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02861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 y PRD</a:t>
                      </a:r>
                    </a:p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</a:t>
                      </a:r>
                    </a:p>
                    <a:p>
                      <a:pPr marL="0" marR="0" lvl="0" indent="0" algn="l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OPL: </a:t>
                      </a: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partidos registro nacional y 1 con registro local</a:t>
                      </a: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14.644125</a:t>
                      </a: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550DE19-74F0-4A4A-9A83-4231CE800CD0}"/>
              </a:ext>
            </a:extLst>
          </p:cNvPr>
          <p:cNvGraphicFramePr>
            <a:graphicFrameLocks noGrp="1"/>
          </p:cNvGraphicFramePr>
          <p:nvPr/>
        </p:nvGraphicFramePr>
        <p:xfrm>
          <a:off x="448197" y="2730115"/>
          <a:ext cx="5229327" cy="16457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8809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69758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02117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49876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8767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52812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42558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Segundo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11.360376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16605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CNV: </a:t>
                      </a:r>
                      <a:r>
                        <a:rPr lang="es-MX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PAN, PRI y PRD</a:t>
                      </a:r>
                    </a:p>
                    <a:p>
                      <a:pPr algn="l" fontAlgn="ctr"/>
                      <a:r>
                        <a:rPr lang="es-MX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CLV: </a:t>
                      </a:r>
                      <a:r>
                        <a:rPr lang="es-MX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PAN, PRI, PRD, PT, PVEM, MC y MORENA</a:t>
                      </a:r>
                    </a:p>
                    <a:p>
                      <a:pPr marL="0" marR="0" lvl="0" indent="0" algn="l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OPL: 6</a:t>
                      </a: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partidos registro nacional y 2 con registro local</a:t>
                      </a:r>
                      <a:endParaRPr lang="es-MX" sz="9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12.867440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AD781AF8-6126-40E6-822E-0B17788F210E}"/>
              </a:ext>
            </a:extLst>
          </p:cNvPr>
          <p:cNvGraphicFramePr>
            <a:graphicFrameLocks noGrp="1"/>
          </p:cNvGraphicFramePr>
          <p:nvPr/>
        </p:nvGraphicFramePr>
        <p:xfrm>
          <a:off x="438213" y="4651824"/>
          <a:ext cx="5229326" cy="8345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1206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77840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96152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51155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2973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52681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0768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Tercer escenario*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11.360376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cxnSp>
        <p:nvCxnSpPr>
          <p:cNvPr id="10" name="Conector: angular 9">
            <a:extLst>
              <a:ext uri="{FF2B5EF4-FFF2-40B4-BE49-F238E27FC236}">
                <a16:creationId xmlns:a16="http://schemas.microsoft.com/office/drawing/2014/main" id="{99FB58EC-3504-420C-9FAC-3ED0B1DEF7E4}"/>
              </a:ext>
            </a:extLst>
          </p:cNvPr>
          <p:cNvCxnSpPr>
            <a:cxnSpLocks/>
            <a:stCxn id="16" idx="3"/>
            <a:endCxn id="12" idx="1"/>
          </p:cNvCxnSpPr>
          <p:nvPr/>
        </p:nvCxnSpPr>
        <p:spPr>
          <a:xfrm flipV="1">
            <a:off x="5640570" y="1209926"/>
            <a:ext cx="2467110" cy="4926546"/>
          </a:xfrm>
          <a:prstGeom prst="bentConnector3">
            <a:avLst>
              <a:gd name="adj1" fmla="val 17974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ítulo 3">
            <a:extLst>
              <a:ext uri="{FF2B5EF4-FFF2-40B4-BE49-F238E27FC236}">
                <a16:creationId xmlns:a16="http://schemas.microsoft.com/office/drawing/2014/main" id="{34C30305-BBF9-40A8-B209-91DA52ED3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218" y="281866"/>
            <a:ext cx="6693946" cy="551950"/>
          </a:xfrm>
        </p:spPr>
        <p:txBody>
          <a:bodyPr/>
          <a:lstStyle/>
          <a:p>
            <a:r>
              <a:rPr lang="es-MX" b="1" dirty="0"/>
              <a:t>Zacatecas local</a:t>
            </a:r>
          </a:p>
        </p:txBody>
      </p:sp>
      <p:sp>
        <p:nvSpPr>
          <p:cNvPr id="12" name="Título 3">
            <a:extLst>
              <a:ext uri="{FF2B5EF4-FFF2-40B4-BE49-F238E27FC236}">
                <a16:creationId xmlns:a16="http://schemas.microsoft.com/office/drawing/2014/main" id="{E420FA41-4C4D-484F-B69B-4604AA239671}"/>
              </a:ext>
            </a:extLst>
          </p:cNvPr>
          <p:cNvSpPr txBox="1">
            <a:spLocks/>
          </p:cNvSpPr>
          <p:nvPr/>
        </p:nvSpPr>
        <p:spPr>
          <a:xfrm>
            <a:off x="8107680" y="933951"/>
            <a:ext cx="3632375" cy="551949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>
            <a:lvl1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 kern="1200" cap="none">
                <a:solidFill>
                  <a:srgbClr val="641345"/>
                </a:solidFill>
                <a:latin typeface="Century Gothic"/>
                <a:ea typeface="+mj-ea"/>
                <a:cs typeface="Century Gothic"/>
              </a:defRPr>
            </a:lvl1pPr>
            <a:lvl2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2pPr>
            <a:lvl3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3pPr>
            <a:lvl4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4pPr>
            <a:lvl5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5pPr>
            <a:lvl6pPr marL="4572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6pPr>
            <a:lvl7pPr marL="9144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7pPr>
            <a:lvl8pPr marL="13716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8pPr>
            <a:lvl9pPr marL="18288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MX" sz="1500" b="1" dirty="0"/>
              <a:t>Mapa del escenario que recomendará la DERFE a la JGE*</a:t>
            </a:r>
          </a:p>
        </p:txBody>
      </p:sp>
      <p:graphicFrame>
        <p:nvGraphicFramePr>
          <p:cNvPr id="13" name="Tabla 4">
            <a:extLst>
              <a:ext uri="{FF2B5EF4-FFF2-40B4-BE49-F238E27FC236}">
                <a16:creationId xmlns:a16="http://schemas.microsoft.com/office/drawing/2014/main" id="{25B2FB7E-F5E6-423D-8EFA-0FF301D00EE9}"/>
              </a:ext>
            </a:extLst>
          </p:cNvPr>
          <p:cNvGraphicFramePr>
            <a:graphicFrameLocks noGrp="1"/>
          </p:cNvGraphicFramePr>
          <p:nvPr/>
        </p:nvGraphicFramePr>
        <p:xfrm>
          <a:off x="6264803" y="1600253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2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5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22395"/>
                  </a:ext>
                </a:extLst>
              </a:tr>
            </a:tbl>
          </a:graphicData>
        </a:graphic>
      </p:graphicFrame>
      <p:graphicFrame>
        <p:nvGraphicFramePr>
          <p:cNvPr id="14" name="Tabla 4">
            <a:extLst>
              <a:ext uri="{FF2B5EF4-FFF2-40B4-BE49-F238E27FC236}">
                <a16:creationId xmlns:a16="http://schemas.microsoft.com/office/drawing/2014/main" id="{AA152D0E-F7AA-40E4-9CAB-014C1CBE0F6B}"/>
              </a:ext>
            </a:extLst>
          </p:cNvPr>
          <p:cNvGraphicFramePr>
            <a:graphicFrameLocks noGrp="1"/>
          </p:cNvGraphicFramePr>
          <p:nvPr/>
        </p:nvGraphicFramePr>
        <p:xfrm>
          <a:off x="6288579" y="2745474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1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6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 INDÍGENAS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925345"/>
                  </a:ext>
                </a:extLst>
              </a:tr>
            </a:tbl>
          </a:graphicData>
        </a:graphic>
      </p:graphicFrame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A0E84054-72D9-482D-AFA7-CE09FBDE60B9}"/>
              </a:ext>
            </a:extLst>
          </p:cNvPr>
          <p:cNvGraphicFramePr>
            <a:graphicFrameLocks noGrp="1"/>
          </p:cNvGraphicFramePr>
          <p:nvPr/>
        </p:nvGraphicFramePr>
        <p:xfrm>
          <a:off x="438213" y="5762300"/>
          <a:ext cx="5202357" cy="7483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1958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55470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18558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28185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8186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9564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527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Criterio 8*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12.867440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341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8EF5C877-2140-4492-98D0-0816907DE4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64" t="25041" r="54743" b="17621"/>
          <a:stretch/>
        </p:blipFill>
        <p:spPr>
          <a:xfrm>
            <a:off x="7999942" y="1740728"/>
            <a:ext cx="4044406" cy="390734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57CFA713-5A57-42AD-96BF-2B8DDEEDF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218" y="281866"/>
            <a:ext cx="6693946" cy="551950"/>
          </a:xfrm>
        </p:spPr>
        <p:txBody>
          <a:bodyPr/>
          <a:lstStyle/>
          <a:p>
            <a:r>
              <a:rPr lang="es-MX" b="1" dirty="0"/>
              <a:t>Baja California Sur federal</a:t>
            </a:r>
          </a:p>
        </p:txBody>
      </p:sp>
      <p:sp>
        <p:nvSpPr>
          <p:cNvPr id="8" name="Marcador de número de diapositiva 1">
            <a:extLst>
              <a:ext uri="{FF2B5EF4-FFF2-40B4-BE49-F238E27FC236}">
                <a16:creationId xmlns:a16="http://schemas.microsoft.com/office/drawing/2014/main" id="{518C2D43-FC82-46B4-AC78-071939196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210019" y="6421440"/>
            <a:ext cx="4724791" cy="365125"/>
          </a:xfrm>
        </p:spPr>
        <p:txBody>
          <a:bodyPr/>
          <a:lstStyle/>
          <a:p>
            <a:pPr>
              <a:defRPr/>
            </a:pPr>
            <a:r>
              <a:rPr lang="es-ES_tradnl" sz="1200" dirty="0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z="1200" smtClean="0"/>
              <a:pPr>
                <a:defRPr/>
              </a:pPr>
              <a:t>2</a:t>
            </a:fld>
            <a:endParaRPr lang="en-US" sz="1200" dirty="0"/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39ADFDA7-EED5-4CD7-BFC6-FCE16DACE9BA}"/>
              </a:ext>
            </a:extLst>
          </p:cNvPr>
          <p:cNvGraphicFramePr>
            <a:graphicFrameLocks noGrp="1"/>
          </p:cNvGraphicFramePr>
          <p:nvPr/>
        </p:nvGraphicFramePr>
        <p:xfrm>
          <a:off x="552900" y="1128421"/>
          <a:ext cx="5095888" cy="8742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7578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42371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98444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05569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01926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28290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Escenario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25219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Primer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3.763848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24073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PRI, PRD</a:t>
                      </a:r>
                    </a:p>
                    <a:p>
                      <a:pPr algn="l" fontAlgn="ctr"/>
                      <a:r>
                        <a:rPr lang="es-MX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</a:t>
                      </a: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PAN, PRI, PRD, PT y MC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3.763848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9ECFFAC7-1B92-44A7-B4FA-22E00555AAE3}"/>
              </a:ext>
            </a:extLst>
          </p:cNvPr>
          <p:cNvGraphicFramePr>
            <a:graphicFrameLocks noGrp="1"/>
          </p:cNvGraphicFramePr>
          <p:nvPr/>
        </p:nvGraphicFramePr>
        <p:xfrm>
          <a:off x="562384" y="2364858"/>
          <a:ext cx="5111052" cy="13753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3999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56201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02913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09136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98803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746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Escenario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27112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Segundo escenario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3.763848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72961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 y PRI</a:t>
                      </a:r>
                    </a:p>
                    <a:p>
                      <a:pPr algn="l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PRD, PT y MORENA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3.763848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9BAA31C4-1E15-4901-940E-B76669BB2E0A}"/>
              </a:ext>
            </a:extLst>
          </p:cNvPr>
          <p:cNvGraphicFramePr>
            <a:graphicFrameLocks noGrp="1"/>
          </p:cNvGraphicFramePr>
          <p:nvPr/>
        </p:nvGraphicFramePr>
        <p:xfrm>
          <a:off x="552900" y="4094167"/>
          <a:ext cx="5120536" cy="7078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02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62792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90351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40169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99122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106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Escenario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29718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Tercer escenario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3.763848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cxnSp>
        <p:nvCxnSpPr>
          <p:cNvPr id="32" name="Conector: angular 31">
            <a:extLst>
              <a:ext uri="{FF2B5EF4-FFF2-40B4-BE49-F238E27FC236}">
                <a16:creationId xmlns:a16="http://schemas.microsoft.com/office/drawing/2014/main" id="{ACD03566-FE00-47EB-A81E-5F705FB59E3B}"/>
              </a:ext>
            </a:extLst>
          </p:cNvPr>
          <p:cNvCxnSpPr>
            <a:cxnSpLocks/>
            <a:stCxn id="11" idx="3"/>
            <a:endCxn id="13" idx="1"/>
          </p:cNvCxnSpPr>
          <p:nvPr/>
        </p:nvCxnSpPr>
        <p:spPr>
          <a:xfrm flipV="1">
            <a:off x="5673436" y="1209926"/>
            <a:ext cx="2434244" cy="3238158"/>
          </a:xfrm>
          <a:prstGeom prst="bentConnector3">
            <a:avLst>
              <a:gd name="adj1" fmla="val 32938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ítulo 3">
            <a:extLst>
              <a:ext uri="{FF2B5EF4-FFF2-40B4-BE49-F238E27FC236}">
                <a16:creationId xmlns:a16="http://schemas.microsoft.com/office/drawing/2014/main" id="{BEF607BA-70A5-4485-90B0-86F896BD4405}"/>
              </a:ext>
            </a:extLst>
          </p:cNvPr>
          <p:cNvSpPr txBox="1">
            <a:spLocks/>
          </p:cNvSpPr>
          <p:nvPr/>
        </p:nvSpPr>
        <p:spPr>
          <a:xfrm>
            <a:off x="8107680" y="933951"/>
            <a:ext cx="3632375" cy="551949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>
            <a:lvl1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 kern="1200" cap="none">
                <a:solidFill>
                  <a:srgbClr val="641345"/>
                </a:solidFill>
                <a:latin typeface="Century Gothic"/>
                <a:ea typeface="+mj-ea"/>
                <a:cs typeface="Century Gothic"/>
              </a:defRPr>
            </a:lvl1pPr>
            <a:lvl2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2pPr>
            <a:lvl3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3pPr>
            <a:lvl4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4pPr>
            <a:lvl5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5pPr>
            <a:lvl6pPr marL="4572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6pPr>
            <a:lvl7pPr marL="9144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7pPr>
            <a:lvl8pPr marL="13716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8pPr>
            <a:lvl9pPr marL="18288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MX" sz="1500" b="1" dirty="0"/>
              <a:t>Mapa del escenario que recomendará la DERFE a la JGE*</a:t>
            </a:r>
          </a:p>
        </p:txBody>
      </p:sp>
      <p:graphicFrame>
        <p:nvGraphicFramePr>
          <p:cNvPr id="3" name="Tabla 4">
            <a:extLst>
              <a:ext uri="{FF2B5EF4-FFF2-40B4-BE49-F238E27FC236}">
                <a16:creationId xmlns:a16="http://schemas.microsoft.com/office/drawing/2014/main" id="{D7914198-C4C6-44B9-A914-802309C8254F}"/>
              </a:ext>
            </a:extLst>
          </p:cNvPr>
          <p:cNvGraphicFramePr>
            <a:graphicFrameLocks noGrp="1"/>
          </p:cNvGraphicFramePr>
          <p:nvPr/>
        </p:nvGraphicFramePr>
        <p:xfrm>
          <a:off x="7432553" y="2975193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2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5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22395"/>
                  </a:ext>
                </a:extLst>
              </a:tr>
            </a:tbl>
          </a:graphicData>
        </a:graphic>
      </p:graphicFrame>
      <p:graphicFrame>
        <p:nvGraphicFramePr>
          <p:cNvPr id="14" name="Tabla 4">
            <a:extLst>
              <a:ext uri="{FF2B5EF4-FFF2-40B4-BE49-F238E27FC236}">
                <a16:creationId xmlns:a16="http://schemas.microsoft.com/office/drawing/2014/main" id="{4E281DD0-C7F5-4509-9DCC-EE002F1B4493}"/>
              </a:ext>
            </a:extLst>
          </p:cNvPr>
          <p:cNvGraphicFramePr>
            <a:graphicFrameLocks noGrp="1"/>
          </p:cNvGraphicFramePr>
          <p:nvPr/>
        </p:nvGraphicFramePr>
        <p:xfrm>
          <a:off x="7432553" y="3961871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1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6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 INDÍGENAS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925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807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95CF0F7C-4452-4E84-BD31-25210864E7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66" t="28326" r="54104" b="21301"/>
          <a:stretch/>
        </p:blipFill>
        <p:spPr>
          <a:xfrm>
            <a:off x="7757096" y="2336647"/>
            <a:ext cx="4443779" cy="4143174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DE6C08E-25EB-4E08-B848-C5335987C5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2589E996-C424-45D7-A2BA-A422075B00D9}"/>
              </a:ext>
            </a:extLst>
          </p:cNvPr>
          <p:cNvGraphicFramePr>
            <a:graphicFrameLocks noGrp="1"/>
          </p:cNvGraphicFramePr>
          <p:nvPr/>
        </p:nvGraphicFramePr>
        <p:xfrm>
          <a:off x="514904" y="1121206"/>
          <a:ext cx="5144676" cy="18732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6855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61775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89342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37510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99194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60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Escenario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2095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Primer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10.191913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20956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CNV: </a:t>
                      </a:r>
                      <a:r>
                        <a:rPr lang="es-MX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</a:t>
                      </a:r>
                    </a:p>
                    <a:p>
                      <a:pPr algn="l" fontAlgn="ctr"/>
                      <a:r>
                        <a:rPr lang="es-MX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CLV:</a:t>
                      </a: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PRI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10.191913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687034"/>
                  </a:ext>
                </a:extLst>
              </a:tr>
              <a:tr h="189290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PVEM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10.434261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  <a:tr h="211873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Morena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11.044800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30473507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marL="0" marR="0" lvl="0" indent="0" algn="l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CLV: </a:t>
                      </a:r>
                      <a:r>
                        <a:rPr lang="es-E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11.048858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2770778749"/>
                  </a:ext>
                </a:extLst>
              </a:tr>
              <a:tr h="132743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</a:t>
                      </a:r>
                    </a:p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11.864449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2960394894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59E0324E-FF69-4B99-A21A-9E19A790FC1C}"/>
              </a:ext>
            </a:extLst>
          </p:cNvPr>
          <p:cNvGraphicFramePr>
            <a:graphicFrameLocks noGrp="1"/>
          </p:cNvGraphicFramePr>
          <p:nvPr/>
        </p:nvGraphicFramePr>
        <p:xfrm>
          <a:off x="514904" y="3220615"/>
          <a:ext cx="5151604" cy="14081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7028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52103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05368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37823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99282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8356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Escenario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27758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Segundo escenario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10.191913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746985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CNV: </a:t>
                      </a:r>
                      <a:r>
                        <a:rPr lang="es-MX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PAN, PRI, PRD</a:t>
                      </a:r>
                    </a:p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PRI, PRD, PT, PVEM, MC Y MORENA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10.618223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3CCA9BAF-3ACD-4D19-87A4-8B084F31D134}"/>
              </a:ext>
            </a:extLst>
          </p:cNvPr>
          <p:cNvGraphicFramePr>
            <a:graphicFrameLocks noGrp="1"/>
          </p:cNvGraphicFramePr>
          <p:nvPr/>
        </p:nvGraphicFramePr>
        <p:xfrm>
          <a:off x="507976" y="4833711"/>
          <a:ext cx="5144677" cy="7078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4665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60825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00966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30148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98073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106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Escenario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29718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Tercer escenario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10.191913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cxnSp>
        <p:nvCxnSpPr>
          <p:cNvPr id="11" name="Conector: angular 10">
            <a:extLst>
              <a:ext uri="{FF2B5EF4-FFF2-40B4-BE49-F238E27FC236}">
                <a16:creationId xmlns:a16="http://schemas.microsoft.com/office/drawing/2014/main" id="{AF24C0A0-E38A-478A-B6D7-CB8E0F48C07D}"/>
              </a:ext>
            </a:extLst>
          </p:cNvPr>
          <p:cNvCxnSpPr>
            <a:cxnSpLocks/>
            <a:stCxn id="16" idx="3"/>
            <a:endCxn id="12" idx="1"/>
          </p:cNvCxnSpPr>
          <p:nvPr/>
        </p:nvCxnSpPr>
        <p:spPr>
          <a:xfrm flipV="1">
            <a:off x="5652653" y="1209926"/>
            <a:ext cx="2455027" cy="4891027"/>
          </a:xfrm>
          <a:prstGeom prst="bentConnector3">
            <a:avLst>
              <a:gd name="adj1" fmla="val 2360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ítulo 3">
            <a:extLst>
              <a:ext uri="{FF2B5EF4-FFF2-40B4-BE49-F238E27FC236}">
                <a16:creationId xmlns:a16="http://schemas.microsoft.com/office/drawing/2014/main" id="{8629E849-F524-48AB-8E47-FD1A690E4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218" y="281866"/>
            <a:ext cx="6693946" cy="551950"/>
          </a:xfrm>
        </p:spPr>
        <p:txBody>
          <a:bodyPr/>
          <a:lstStyle/>
          <a:p>
            <a:r>
              <a:rPr lang="es-MX" b="1" dirty="0"/>
              <a:t>Guanajuato federal</a:t>
            </a:r>
          </a:p>
        </p:txBody>
      </p:sp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3A4D048D-E617-4E74-BBB6-17E0D972913C}"/>
              </a:ext>
            </a:extLst>
          </p:cNvPr>
          <p:cNvGraphicFramePr>
            <a:graphicFrameLocks noGrp="1"/>
          </p:cNvGraphicFramePr>
          <p:nvPr/>
        </p:nvGraphicFramePr>
        <p:xfrm>
          <a:off x="494121" y="5747036"/>
          <a:ext cx="5158532" cy="7078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7199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52177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11870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18643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18643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106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Escenario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29718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Criterio 8*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10.618223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sp>
        <p:nvSpPr>
          <p:cNvPr id="12" name="Título 3">
            <a:extLst>
              <a:ext uri="{FF2B5EF4-FFF2-40B4-BE49-F238E27FC236}">
                <a16:creationId xmlns:a16="http://schemas.microsoft.com/office/drawing/2014/main" id="{AEA1521A-09CF-4954-A5B9-BF60D0AAC7DD}"/>
              </a:ext>
            </a:extLst>
          </p:cNvPr>
          <p:cNvSpPr txBox="1">
            <a:spLocks/>
          </p:cNvSpPr>
          <p:nvPr/>
        </p:nvSpPr>
        <p:spPr>
          <a:xfrm>
            <a:off x="8107680" y="933951"/>
            <a:ext cx="3632375" cy="551949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>
            <a:lvl1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 kern="1200" cap="none">
                <a:solidFill>
                  <a:srgbClr val="641345"/>
                </a:solidFill>
                <a:latin typeface="Century Gothic"/>
                <a:ea typeface="+mj-ea"/>
                <a:cs typeface="Century Gothic"/>
              </a:defRPr>
            </a:lvl1pPr>
            <a:lvl2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2pPr>
            <a:lvl3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3pPr>
            <a:lvl4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4pPr>
            <a:lvl5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5pPr>
            <a:lvl6pPr marL="4572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6pPr>
            <a:lvl7pPr marL="9144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7pPr>
            <a:lvl8pPr marL="13716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8pPr>
            <a:lvl9pPr marL="18288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MX" sz="1500" b="1" dirty="0"/>
              <a:t>Mapa del escenario que recomendará la DERFE a la JGE*</a:t>
            </a:r>
          </a:p>
        </p:txBody>
      </p:sp>
      <p:graphicFrame>
        <p:nvGraphicFramePr>
          <p:cNvPr id="13" name="Tabla 4">
            <a:extLst>
              <a:ext uri="{FF2B5EF4-FFF2-40B4-BE49-F238E27FC236}">
                <a16:creationId xmlns:a16="http://schemas.microsoft.com/office/drawing/2014/main" id="{B01164AC-BBF4-4B0C-A1B8-2ADE27D4EF89}"/>
              </a:ext>
            </a:extLst>
          </p:cNvPr>
          <p:cNvGraphicFramePr>
            <a:graphicFrameLocks noGrp="1"/>
          </p:cNvGraphicFramePr>
          <p:nvPr/>
        </p:nvGraphicFramePr>
        <p:xfrm>
          <a:off x="6562119" y="1662661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2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5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22395"/>
                  </a:ext>
                </a:extLst>
              </a:tr>
            </a:tbl>
          </a:graphicData>
        </a:graphic>
      </p:graphicFrame>
      <p:graphicFrame>
        <p:nvGraphicFramePr>
          <p:cNvPr id="15" name="Tabla 4">
            <a:extLst>
              <a:ext uri="{FF2B5EF4-FFF2-40B4-BE49-F238E27FC236}">
                <a16:creationId xmlns:a16="http://schemas.microsoft.com/office/drawing/2014/main" id="{D8D8AC24-46F5-4C94-A741-AB8CAFE0E1D8}"/>
              </a:ext>
            </a:extLst>
          </p:cNvPr>
          <p:cNvGraphicFramePr>
            <a:graphicFrameLocks noGrp="1"/>
          </p:cNvGraphicFramePr>
          <p:nvPr/>
        </p:nvGraphicFramePr>
        <p:xfrm>
          <a:off x="6562119" y="2642889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1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6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 INDÍGENAS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925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6074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F9E918C6-62D5-489D-884A-D892456278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23" t="33715" r="53847" b="25634"/>
          <a:stretch/>
        </p:blipFill>
        <p:spPr>
          <a:xfrm>
            <a:off x="6312769" y="1510074"/>
            <a:ext cx="5807589" cy="3849484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B13743A-5C36-4D6E-BEB2-889D3A93B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0BC19A7-2A24-44FC-8248-D1DD3F116997}"/>
              </a:ext>
            </a:extLst>
          </p:cNvPr>
          <p:cNvGraphicFramePr>
            <a:graphicFrameLocks noGrp="1"/>
          </p:cNvGraphicFramePr>
          <p:nvPr/>
        </p:nvGraphicFramePr>
        <p:xfrm>
          <a:off x="550416" y="1209926"/>
          <a:ext cx="5113784" cy="1234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4854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58083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92318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23883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94646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9063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4823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Primer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6.981531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495831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PRI, PRD</a:t>
                      </a:r>
                    </a:p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PRI, PRD, PT, PVEM, MC Y MORENA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7.476496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550DE19-74F0-4A4A-9A83-4231CE800CD0}"/>
              </a:ext>
            </a:extLst>
          </p:cNvPr>
          <p:cNvGraphicFramePr>
            <a:graphicFrameLocks noGrp="1"/>
          </p:cNvGraphicFramePr>
          <p:nvPr/>
        </p:nvGraphicFramePr>
        <p:xfrm>
          <a:off x="556766" y="2655854"/>
          <a:ext cx="5113783" cy="13465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2860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48457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94333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28668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99465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0930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6488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Segundo escenario (Primer escenario más opinión indígena)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7.288183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5195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CNV: </a:t>
                      </a:r>
                      <a:r>
                        <a:rPr lang="es-MX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PAN, PRI, PRD</a:t>
                      </a:r>
                    </a:p>
                    <a:p>
                      <a:pPr algn="l" fontAlgn="ctr"/>
                      <a:r>
                        <a:rPr lang="es-MX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CLV: </a:t>
                      </a: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PAN, PRI, PRD, PT, PVEM, MC Y MORENA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8.368198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AD781AF8-6126-40E6-822E-0B17788F210E}"/>
              </a:ext>
            </a:extLst>
          </p:cNvPr>
          <p:cNvGraphicFramePr>
            <a:graphicFrameLocks noGrp="1"/>
          </p:cNvGraphicFramePr>
          <p:nvPr/>
        </p:nvGraphicFramePr>
        <p:xfrm>
          <a:off x="556766" y="4219791"/>
          <a:ext cx="5113784" cy="826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2861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48456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94333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28669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99465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37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896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Tercer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7.288183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sp>
        <p:nvSpPr>
          <p:cNvPr id="9" name="Título 3">
            <a:extLst>
              <a:ext uri="{FF2B5EF4-FFF2-40B4-BE49-F238E27FC236}">
                <a16:creationId xmlns:a16="http://schemas.microsoft.com/office/drawing/2014/main" id="{1F834D25-D502-4D99-B5BE-8F6A15370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218" y="281866"/>
            <a:ext cx="6693946" cy="551950"/>
          </a:xfrm>
        </p:spPr>
        <p:txBody>
          <a:bodyPr/>
          <a:lstStyle/>
          <a:p>
            <a:r>
              <a:rPr lang="es-MX" b="1" dirty="0"/>
              <a:t>Michoacán federal</a:t>
            </a: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6F077B7B-EE70-4687-A9AB-0D1CCD3454F9}"/>
              </a:ext>
            </a:extLst>
          </p:cNvPr>
          <p:cNvGraphicFramePr>
            <a:graphicFrameLocks noGrp="1"/>
          </p:cNvGraphicFramePr>
          <p:nvPr/>
        </p:nvGraphicFramePr>
        <p:xfrm>
          <a:off x="540256" y="5411021"/>
          <a:ext cx="5113785" cy="826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6741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55977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84394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42444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84229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37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896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Criterio 8*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8.368198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cxnSp>
        <p:nvCxnSpPr>
          <p:cNvPr id="12" name="Conector: angular 11">
            <a:extLst>
              <a:ext uri="{FF2B5EF4-FFF2-40B4-BE49-F238E27FC236}">
                <a16:creationId xmlns:a16="http://schemas.microsoft.com/office/drawing/2014/main" id="{041D15E3-5AE0-4899-8DDA-A9D198839A26}"/>
              </a:ext>
            </a:extLst>
          </p:cNvPr>
          <p:cNvCxnSpPr>
            <a:cxnSpLocks/>
            <a:stCxn id="10" idx="3"/>
            <a:endCxn id="15" idx="1"/>
          </p:cNvCxnSpPr>
          <p:nvPr/>
        </p:nvCxnSpPr>
        <p:spPr>
          <a:xfrm flipV="1">
            <a:off x="5654041" y="1209926"/>
            <a:ext cx="2453639" cy="4614507"/>
          </a:xfrm>
          <a:prstGeom prst="bentConnector3">
            <a:avLst>
              <a:gd name="adj1" fmla="val 1996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ítulo 3">
            <a:extLst>
              <a:ext uri="{FF2B5EF4-FFF2-40B4-BE49-F238E27FC236}">
                <a16:creationId xmlns:a16="http://schemas.microsoft.com/office/drawing/2014/main" id="{529E5BE0-416F-4DEF-AD6B-BD6C3CC8C6D0}"/>
              </a:ext>
            </a:extLst>
          </p:cNvPr>
          <p:cNvSpPr txBox="1">
            <a:spLocks/>
          </p:cNvSpPr>
          <p:nvPr/>
        </p:nvSpPr>
        <p:spPr>
          <a:xfrm>
            <a:off x="8107680" y="933951"/>
            <a:ext cx="3632375" cy="551949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>
            <a:lvl1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 kern="1200" cap="none">
                <a:solidFill>
                  <a:srgbClr val="641345"/>
                </a:solidFill>
                <a:latin typeface="Century Gothic"/>
                <a:ea typeface="+mj-ea"/>
                <a:cs typeface="Century Gothic"/>
              </a:defRPr>
            </a:lvl1pPr>
            <a:lvl2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2pPr>
            <a:lvl3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3pPr>
            <a:lvl4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4pPr>
            <a:lvl5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5pPr>
            <a:lvl6pPr marL="4572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6pPr>
            <a:lvl7pPr marL="9144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7pPr>
            <a:lvl8pPr marL="13716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8pPr>
            <a:lvl9pPr marL="18288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MX" sz="1500" b="1" dirty="0"/>
              <a:t>Mapa del escenario que recomendará la DERFE a la JGE*</a:t>
            </a:r>
          </a:p>
        </p:txBody>
      </p:sp>
      <p:graphicFrame>
        <p:nvGraphicFramePr>
          <p:cNvPr id="11" name="Tabla 4">
            <a:extLst>
              <a:ext uri="{FF2B5EF4-FFF2-40B4-BE49-F238E27FC236}">
                <a16:creationId xmlns:a16="http://schemas.microsoft.com/office/drawing/2014/main" id="{60E04062-9CDB-45A6-A2F4-103BF42D4DDD}"/>
              </a:ext>
            </a:extLst>
          </p:cNvPr>
          <p:cNvGraphicFramePr>
            <a:graphicFrameLocks noGrp="1"/>
          </p:cNvGraphicFramePr>
          <p:nvPr/>
        </p:nvGraphicFramePr>
        <p:xfrm>
          <a:off x="7210018" y="5494044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2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5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22395"/>
                  </a:ext>
                </a:extLst>
              </a:tr>
            </a:tbl>
          </a:graphicData>
        </a:graphic>
      </p:graphicFrame>
      <p:graphicFrame>
        <p:nvGraphicFramePr>
          <p:cNvPr id="13" name="Tabla 4">
            <a:extLst>
              <a:ext uri="{FF2B5EF4-FFF2-40B4-BE49-F238E27FC236}">
                <a16:creationId xmlns:a16="http://schemas.microsoft.com/office/drawing/2014/main" id="{FD16E14D-4D2F-4313-8947-7B07A7EC7ED1}"/>
              </a:ext>
            </a:extLst>
          </p:cNvPr>
          <p:cNvGraphicFramePr>
            <a:graphicFrameLocks noGrp="1"/>
          </p:cNvGraphicFramePr>
          <p:nvPr/>
        </p:nvGraphicFramePr>
        <p:xfrm>
          <a:off x="9203475" y="5486744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1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6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 INDÍGENAS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925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308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B13743A-5C36-4D6E-BEB2-889D3A93B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0BC19A7-2A24-44FC-8248-D1DD3F116997}"/>
              </a:ext>
            </a:extLst>
          </p:cNvPr>
          <p:cNvGraphicFramePr>
            <a:graphicFrameLocks noGrp="1"/>
          </p:cNvGraphicFramePr>
          <p:nvPr/>
        </p:nvGraphicFramePr>
        <p:xfrm>
          <a:off x="577049" y="1076482"/>
          <a:ext cx="5096920" cy="11072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6046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47320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94807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30855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87892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705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189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Primer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5.004844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68772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PRI, PRD</a:t>
                      </a:r>
                    </a:p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PRI, PRD, PT, PVEM, MC Y MORENA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7.004636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792093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550DE19-74F0-4A4A-9A83-4231CE800CD0}"/>
              </a:ext>
            </a:extLst>
          </p:cNvPr>
          <p:cNvGraphicFramePr>
            <a:graphicFrameLocks noGrp="1"/>
          </p:cNvGraphicFramePr>
          <p:nvPr/>
        </p:nvGraphicFramePr>
        <p:xfrm>
          <a:off x="577049" y="2543551"/>
          <a:ext cx="5104736" cy="10976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6268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47417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94909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16651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09491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5944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205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Segundo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5.004844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PRI, PRD</a:t>
                      </a:r>
                    </a:p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PRI, PRD, PVEM, MC Y MORENA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7.011522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AD781AF8-6126-40E6-822E-0B17788F210E}"/>
              </a:ext>
            </a:extLst>
          </p:cNvPr>
          <p:cNvGraphicFramePr>
            <a:graphicFrameLocks noGrp="1"/>
          </p:cNvGraphicFramePr>
          <p:nvPr/>
        </p:nvGraphicFramePr>
        <p:xfrm>
          <a:off x="584865" y="3989696"/>
          <a:ext cx="5096920" cy="6533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6046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54480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87647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16534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02213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1084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4248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Tercer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5.004844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sp>
        <p:nvSpPr>
          <p:cNvPr id="9" name="Título 3">
            <a:extLst>
              <a:ext uri="{FF2B5EF4-FFF2-40B4-BE49-F238E27FC236}">
                <a16:creationId xmlns:a16="http://schemas.microsoft.com/office/drawing/2014/main" id="{2BD695BA-CBC0-4A2E-AB2F-F29A6FC73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218" y="281866"/>
            <a:ext cx="6693946" cy="551950"/>
          </a:xfrm>
        </p:spPr>
        <p:txBody>
          <a:bodyPr/>
          <a:lstStyle/>
          <a:p>
            <a:r>
              <a:rPr lang="es-MX" b="1" dirty="0"/>
              <a:t>Tabasco federal</a:t>
            </a:r>
          </a:p>
        </p:txBody>
      </p:sp>
      <p:cxnSp>
        <p:nvCxnSpPr>
          <p:cNvPr id="12" name="Conector: angular 11">
            <a:extLst>
              <a:ext uri="{FF2B5EF4-FFF2-40B4-BE49-F238E27FC236}">
                <a16:creationId xmlns:a16="http://schemas.microsoft.com/office/drawing/2014/main" id="{89CA0E62-D2F3-499B-A47D-05463BC7E4D2}"/>
              </a:ext>
            </a:extLst>
          </p:cNvPr>
          <p:cNvCxnSpPr>
            <a:cxnSpLocks/>
            <a:stCxn id="16" idx="3"/>
            <a:endCxn id="13" idx="1"/>
          </p:cNvCxnSpPr>
          <p:nvPr/>
        </p:nvCxnSpPr>
        <p:spPr>
          <a:xfrm flipV="1">
            <a:off x="5681785" y="1209926"/>
            <a:ext cx="2425895" cy="4169641"/>
          </a:xfrm>
          <a:prstGeom prst="bentConnector3">
            <a:avLst>
              <a:gd name="adj1" fmla="val 1413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ítulo 3">
            <a:extLst>
              <a:ext uri="{FF2B5EF4-FFF2-40B4-BE49-F238E27FC236}">
                <a16:creationId xmlns:a16="http://schemas.microsoft.com/office/drawing/2014/main" id="{CA5AA16D-F705-4AAE-A4C9-55EDACD11372}"/>
              </a:ext>
            </a:extLst>
          </p:cNvPr>
          <p:cNvSpPr txBox="1">
            <a:spLocks/>
          </p:cNvSpPr>
          <p:nvPr/>
        </p:nvSpPr>
        <p:spPr>
          <a:xfrm>
            <a:off x="8107680" y="933951"/>
            <a:ext cx="3632375" cy="551949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>
            <a:lvl1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 kern="1200" cap="none">
                <a:solidFill>
                  <a:srgbClr val="641345"/>
                </a:solidFill>
                <a:latin typeface="Century Gothic"/>
                <a:ea typeface="+mj-ea"/>
                <a:cs typeface="Century Gothic"/>
              </a:defRPr>
            </a:lvl1pPr>
            <a:lvl2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2pPr>
            <a:lvl3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3pPr>
            <a:lvl4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4pPr>
            <a:lvl5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5pPr>
            <a:lvl6pPr marL="4572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6pPr>
            <a:lvl7pPr marL="9144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7pPr>
            <a:lvl8pPr marL="13716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8pPr>
            <a:lvl9pPr marL="18288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MX" sz="1500" b="1" dirty="0"/>
              <a:t>Mapa del escenario que recomendará la DERFE a la JGE*</a:t>
            </a:r>
          </a:p>
        </p:txBody>
      </p:sp>
      <p:graphicFrame>
        <p:nvGraphicFramePr>
          <p:cNvPr id="11" name="Tabla 4">
            <a:extLst>
              <a:ext uri="{FF2B5EF4-FFF2-40B4-BE49-F238E27FC236}">
                <a16:creationId xmlns:a16="http://schemas.microsoft.com/office/drawing/2014/main" id="{EF5C4797-3FB8-42B1-9946-C16C4EC9B4DF}"/>
              </a:ext>
            </a:extLst>
          </p:cNvPr>
          <p:cNvGraphicFramePr>
            <a:graphicFrameLocks noGrp="1"/>
          </p:cNvGraphicFramePr>
          <p:nvPr/>
        </p:nvGraphicFramePr>
        <p:xfrm>
          <a:off x="7081422" y="5078979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2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5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22395"/>
                  </a:ext>
                </a:extLst>
              </a:tr>
            </a:tbl>
          </a:graphicData>
        </a:graphic>
      </p:graphicFrame>
      <p:graphicFrame>
        <p:nvGraphicFramePr>
          <p:cNvPr id="14" name="Tabla 4">
            <a:extLst>
              <a:ext uri="{FF2B5EF4-FFF2-40B4-BE49-F238E27FC236}">
                <a16:creationId xmlns:a16="http://schemas.microsoft.com/office/drawing/2014/main" id="{C618EE49-1CA8-40A8-B5C1-A11706989E73}"/>
              </a:ext>
            </a:extLst>
          </p:cNvPr>
          <p:cNvGraphicFramePr>
            <a:graphicFrameLocks noGrp="1"/>
          </p:cNvGraphicFramePr>
          <p:nvPr/>
        </p:nvGraphicFramePr>
        <p:xfrm>
          <a:off x="9236966" y="5078979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1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6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 INDÍGENAS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925345"/>
                  </a:ext>
                </a:extLst>
              </a:tr>
            </a:tbl>
          </a:graphicData>
        </a:graphic>
      </p:graphicFrame>
      <p:pic>
        <p:nvPicPr>
          <p:cNvPr id="15" name="Imagen 14">
            <a:extLst>
              <a:ext uri="{FF2B5EF4-FFF2-40B4-BE49-F238E27FC236}">
                <a16:creationId xmlns:a16="http://schemas.microsoft.com/office/drawing/2014/main" id="{03C811D0-BAD5-452A-BE12-5664CE6294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68" t="39837" r="54513" b="30732"/>
          <a:stretch/>
        </p:blipFill>
        <p:spPr>
          <a:xfrm>
            <a:off x="6174048" y="1880699"/>
            <a:ext cx="5907116" cy="2935224"/>
          </a:xfrm>
          <a:prstGeom prst="rect">
            <a:avLst/>
          </a:prstGeom>
        </p:spPr>
      </p:pic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06A91E60-E7AA-4495-A615-EED72773F3CD}"/>
              </a:ext>
            </a:extLst>
          </p:cNvPr>
          <p:cNvGraphicFramePr>
            <a:graphicFrameLocks noGrp="1"/>
          </p:cNvGraphicFramePr>
          <p:nvPr/>
        </p:nvGraphicFramePr>
        <p:xfrm>
          <a:off x="584865" y="4968738"/>
          <a:ext cx="5096920" cy="8216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6046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54480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87647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16534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02213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3440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8725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Criterio 8*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7.011522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19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B13743A-5C36-4D6E-BEB2-889D3A93B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29825" y="6421438"/>
            <a:ext cx="1552576" cy="365125"/>
          </a:xfrm>
        </p:spPr>
        <p:txBody>
          <a:bodyPr/>
          <a:lstStyle/>
          <a:p>
            <a:pPr>
              <a:defRPr/>
            </a:pPr>
            <a:r>
              <a:rPr lang="es-ES_tradnl" dirty="0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0BC19A7-2A24-44FC-8248-D1DD3F116997}"/>
              </a:ext>
            </a:extLst>
          </p:cNvPr>
          <p:cNvGraphicFramePr>
            <a:graphicFrameLocks noGrp="1"/>
          </p:cNvGraphicFramePr>
          <p:nvPr/>
        </p:nvGraphicFramePr>
        <p:xfrm>
          <a:off x="615462" y="1237557"/>
          <a:ext cx="5066963" cy="15162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6874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46774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89810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14191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89314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0058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5710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Primer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3.609839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16559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 y PRD</a:t>
                      </a:r>
                    </a:p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PRI, PRD, PT, PVEM, MC y MORENA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3.974102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  <a:tr h="340880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</a:t>
                      </a:r>
                    </a:p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4.512966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983555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550DE19-74F0-4A4A-9A83-4231CE800CD0}"/>
              </a:ext>
            </a:extLst>
          </p:cNvPr>
          <p:cNvGraphicFramePr>
            <a:graphicFrameLocks noGrp="1"/>
          </p:cNvGraphicFramePr>
          <p:nvPr/>
        </p:nvGraphicFramePr>
        <p:xfrm>
          <a:off x="615462" y="3156702"/>
          <a:ext cx="5066963" cy="1306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996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41465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97007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09088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90407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9161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49707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Segundo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3.609839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09464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 y PRI</a:t>
                      </a:r>
                    </a:p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</a:t>
                      </a:r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PRI, PRD, PT, PVEM, MC y MORENA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3.931258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AD781AF8-6126-40E6-822E-0B17788F210E}"/>
              </a:ext>
            </a:extLst>
          </p:cNvPr>
          <p:cNvGraphicFramePr>
            <a:graphicFrameLocks noGrp="1"/>
          </p:cNvGraphicFramePr>
          <p:nvPr/>
        </p:nvGraphicFramePr>
        <p:xfrm>
          <a:off x="615462" y="4862247"/>
          <a:ext cx="5066963" cy="826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996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47692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784555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15313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890407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51811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0871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Tercer escenario*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3.609839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cxnSp>
        <p:nvCxnSpPr>
          <p:cNvPr id="10" name="Conector: angular 9">
            <a:extLst>
              <a:ext uri="{FF2B5EF4-FFF2-40B4-BE49-F238E27FC236}">
                <a16:creationId xmlns:a16="http://schemas.microsoft.com/office/drawing/2014/main" id="{99FB58EC-3504-420C-9FAC-3ED0B1DEF7E4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 flipV="1">
            <a:off x="5682425" y="1209926"/>
            <a:ext cx="2425255" cy="4065733"/>
          </a:xfrm>
          <a:prstGeom prst="bentConnector3">
            <a:avLst>
              <a:gd name="adj1" fmla="val 1852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ítulo 3">
            <a:extLst>
              <a:ext uri="{FF2B5EF4-FFF2-40B4-BE49-F238E27FC236}">
                <a16:creationId xmlns:a16="http://schemas.microsoft.com/office/drawing/2014/main" id="{34C30305-BBF9-40A8-B209-91DA52ED3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218" y="281866"/>
            <a:ext cx="6693946" cy="551950"/>
          </a:xfrm>
        </p:spPr>
        <p:txBody>
          <a:bodyPr/>
          <a:lstStyle/>
          <a:p>
            <a:r>
              <a:rPr lang="es-MX" b="1" dirty="0"/>
              <a:t>Zacatecas federal</a:t>
            </a:r>
          </a:p>
        </p:txBody>
      </p:sp>
      <p:sp>
        <p:nvSpPr>
          <p:cNvPr id="16" name="Título 3">
            <a:extLst>
              <a:ext uri="{FF2B5EF4-FFF2-40B4-BE49-F238E27FC236}">
                <a16:creationId xmlns:a16="http://schemas.microsoft.com/office/drawing/2014/main" id="{34D9F208-2BA0-45B4-BFA7-EAE8183D7786}"/>
              </a:ext>
            </a:extLst>
          </p:cNvPr>
          <p:cNvSpPr txBox="1">
            <a:spLocks/>
          </p:cNvSpPr>
          <p:nvPr/>
        </p:nvSpPr>
        <p:spPr>
          <a:xfrm>
            <a:off x="8107680" y="933951"/>
            <a:ext cx="3632375" cy="551949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>
            <a:lvl1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 kern="1200" cap="none">
                <a:solidFill>
                  <a:srgbClr val="641345"/>
                </a:solidFill>
                <a:latin typeface="Century Gothic"/>
                <a:ea typeface="+mj-ea"/>
                <a:cs typeface="Century Gothic"/>
              </a:defRPr>
            </a:lvl1pPr>
            <a:lvl2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2pPr>
            <a:lvl3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3pPr>
            <a:lvl4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4pPr>
            <a:lvl5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5pPr>
            <a:lvl6pPr marL="4572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6pPr>
            <a:lvl7pPr marL="9144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7pPr>
            <a:lvl8pPr marL="13716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8pPr>
            <a:lvl9pPr marL="18288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MX" sz="1500" b="1" dirty="0"/>
              <a:t>Mapa del escenario que recomendará la DERFE a la JGE*</a:t>
            </a:r>
          </a:p>
        </p:txBody>
      </p:sp>
      <p:graphicFrame>
        <p:nvGraphicFramePr>
          <p:cNvPr id="13" name="Tabla 4">
            <a:extLst>
              <a:ext uri="{FF2B5EF4-FFF2-40B4-BE49-F238E27FC236}">
                <a16:creationId xmlns:a16="http://schemas.microsoft.com/office/drawing/2014/main" id="{C119220D-E885-4EAC-BC15-F507FCB405AC}"/>
              </a:ext>
            </a:extLst>
          </p:cNvPr>
          <p:cNvGraphicFramePr>
            <a:graphicFrameLocks noGrp="1"/>
          </p:cNvGraphicFramePr>
          <p:nvPr/>
        </p:nvGraphicFramePr>
        <p:xfrm>
          <a:off x="6342721" y="2018556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2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5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22395"/>
                  </a:ext>
                </a:extLst>
              </a:tr>
            </a:tbl>
          </a:graphicData>
        </a:graphic>
      </p:graphicFrame>
      <p:graphicFrame>
        <p:nvGraphicFramePr>
          <p:cNvPr id="17" name="Tabla 4">
            <a:extLst>
              <a:ext uri="{FF2B5EF4-FFF2-40B4-BE49-F238E27FC236}">
                <a16:creationId xmlns:a16="http://schemas.microsoft.com/office/drawing/2014/main" id="{AD8A1CB6-C6FB-4278-81CF-DDB3AAB1D6BC}"/>
              </a:ext>
            </a:extLst>
          </p:cNvPr>
          <p:cNvGraphicFramePr>
            <a:graphicFrameLocks noGrp="1"/>
          </p:cNvGraphicFramePr>
          <p:nvPr/>
        </p:nvGraphicFramePr>
        <p:xfrm>
          <a:off x="6342721" y="3025246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1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6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 INDÍGENAS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925345"/>
                  </a:ext>
                </a:extLst>
              </a:tr>
            </a:tbl>
          </a:graphicData>
        </a:graphic>
      </p:graphicFrame>
      <p:pic>
        <p:nvPicPr>
          <p:cNvPr id="18" name="Imagen 17">
            <a:extLst>
              <a:ext uri="{FF2B5EF4-FFF2-40B4-BE49-F238E27FC236}">
                <a16:creationId xmlns:a16="http://schemas.microsoft.com/office/drawing/2014/main" id="{D586A338-F819-4067-80CF-9AA22E842D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331" t="26016" r="59199" b="16932"/>
          <a:stretch/>
        </p:blipFill>
        <p:spPr>
          <a:xfrm>
            <a:off x="8240952" y="1713230"/>
            <a:ext cx="3577746" cy="448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116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6884F7E4-5039-4B0B-BD04-980C9D994A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72" t="26015" r="54844" b="16423"/>
          <a:stretch/>
        </p:blipFill>
        <p:spPr>
          <a:xfrm>
            <a:off x="7190831" y="1716006"/>
            <a:ext cx="4549224" cy="4485865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B13743A-5C36-4D6E-BEB2-889D3A93B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0BC19A7-2A24-44FC-8248-D1DD3F116997}"/>
              </a:ext>
            </a:extLst>
          </p:cNvPr>
          <p:cNvGraphicFramePr>
            <a:graphicFrameLocks noGrp="1"/>
          </p:cNvGraphicFramePr>
          <p:nvPr/>
        </p:nvGraphicFramePr>
        <p:xfrm>
          <a:off x="526129" y="1150595"/>
          <a:ext cx="5138966" cy="18752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2570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825624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52256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1012054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66462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674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41670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Primer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6.598207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658512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 y PRD</a:t>
                      </a:r>
                    </a:p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PRD, PT y MC</a:t>
                      </a:r>
                    </a:p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OPL: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 partido con registro local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11.651375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  <a:tr h="332581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</a:t>
                      </a:r>
                    </a:p>
                    <a:p>
                      <a:pPr algn="l" fontAlgn="ctr"/>
                      <a:r>
                        <a:rPr lang="es-E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11.878053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2654285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550DE19-74F0-4A4A-9A83-4231CE800CD0}"/>
              </a:ext>
            </a:extLst>
          </p:cNvPr>
          <p:cNvGraphicFramePr>
            <a:graphicFrameLocks noGrp="1"/>
          </p:cNvGraphicFramePr>
          <p:nvPr/>
        </p:nvGraphicFramePr>
        <p:xfrm>
          <a:off x="501843" y="3326958"/>
          <a:ext cx="5160906" cy="16891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0771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815901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1012372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73182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37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896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Segundo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6.598207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287435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PT, PVEM y MORENA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6.598207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  <a:tr h="287435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CNV: </a:t>
                      </a:r>
                      <a:r>
                        <a:rPr lang="es-MX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 y PRD</a:t>
                      </a:r>
                    </a:p>
                    <a:p>
                      <a:pPr algn="l" fontAlgn="ctr"/>
                      <a:r>
                        <a:rPr lang="es-MX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CLV: </a:t>
                      </a: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PAN, PRI, PRD y MC</a:t>
                      </a: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9.285599</a:t>
                      </a: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146" rtl="0" eaLnBrk="1" fontAlgn="ctr" latinLnBrk="0" hangingPunct="1"/>
                      <a:r>
                        <a:rPr lang="es-E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146" rtl="0" eaLnBrk="1" fontAlgn="ctr" latinLnBrk="0" hangingPunct="1"/>
                      <a:r>
                        <a:rPr lang="es-E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146" rtl="0" eaLnBrk="1" fontAlgn="ctr" latinLnBrk="0" hangingPunct="1"/>
                      <a:r>
                        <a:rPr lang="es-E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699678"/>
                  </a:ext>
                </a:extLst>
              </a:tr>
              <a:tr h="287435">
                <a:tc>
                  <a:txBody>
                    <a:bodyPr/>
                    <a:lstStyle/>
                    <a:p>
                      <a:pPr marL="0" algn="l" defTabSz="457146" rtl="0" eaLnBrk="1" fontAlgn="ctr" latinLnBrk="0" hangingPunct="1"/>
                      <a:r>
                        <a:rPr lang="es-ES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CNV: </a:t>
                      </a:r>
                      <a:r>
                        <a:rPr lang="es-E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PAN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9.377288</a:t>
                      </a: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146" rtl="0" eaLnBrk="1" fontAlgn="ctr" latinLnBrk="0" hangingPunct="1"/>
                      <a:r>
                        <a:rPr lang="es-E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146" rtl="0" eaLnBrk="1" fontAlgn="ctr" latinLnBrk="0" hangingPunct="1"/>
                      <a:r>
                        <a:rPr lang="es-E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146" rtl="0" eaLnBrk="1" fontAlgn="ctr" latinLnBrk="0" hangingPunct="1"/>
                      <a:r>
                        <a:rPr lang="es-E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20" marR="6220" marT="62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659275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AD781AF8-6126-40E6-822E-0B17788F210E}"/>
              </a:ext>
            </a:extLst>
          </p:cNvPr>
          <p:cNvGraphicFramePr>
            <a:graphicFrameLocks noGrp="1"/>
          </p:cNvGraphicFramePr>
          <p:nvPr/>
        </p:nvGraphicFramePr>
        <p:xfrm>
          <a:off x="526129" y="5282379"/>
          <a:ext cx="5136620" cy="826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3017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822432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62148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99309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3713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896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Tercer escenario*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6.598207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sp>
        <p:nvSpPr>
          <p:cNvPr id="10" name="Título 3">
            <a:extLst>
              <a:ext uri="{FF2B5EF4-FFF2-40B4-BE49-F238E27FC236}">
                <a16:creationId xmlns:a16="http://schemas.microsoft.com/office/drawing/2014/main" id="{21178413-389A-46FD-AC8E-1B8C0F391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218" y="281866"/>
            <a:ext cx="6693946" cy="551950"/>
          </a:xfrm>
        </p:spPr>
        <p:txBody>
          <a:bodyPr/>
          <a:lstStyle/>
          <a:p>
            <a:r>
              <a:rPr lang="es-MX" b="1" dirty="0"/>
              <a:t>Baja California Sur local</a:t>
            </a:r>
          </a:p>
        </p:txBody>
      </p:sp>
      <p:cxnSp>
        <p:nvCxnSpPr>
          <p:cNvPr id="13" name="Conector: angular 12">
            <a:extLst>
              <a:ext uri="{FF2B5EF4-FFF2-40B4-BE49-F238E27FC236}">
                <a16:creationId xmlns:a16="http://schemas.microsoft.com/office/drawing/2014/main" id="{B896B9FC-A25D-4C33-90F2-00570319A3DF}"/>
              </a:ext>
            </a:extLst>
          </p:cNvPr>
          <p:cNvCxnSpPr>
            <a:cxnSpLocks/>
            <a:stCxn id="8" idx="3"/>
            <a:endCxn id="11" idx="1"/>
          </p:cNvCxnSpPr>
          <p:nvPr/>
        </p:nvCxnSpPr>
        <p:spPr>
          <a:xfrm flipV="1">
            <a:off x="5662749" y="1209926"/>
            <a:ext cx="2444931" cy="4485865"/>
          </a:xfrm>
          <a:prstGeom prst="bentConnector3">
            <a:avLst>
              <a:gd name="adj1" fmla="val 29633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ítulo 3">
            <a:extLst>
              <a:ext uri="{FF2B5EF4-FFF2-40B4-BE49-F238E27FC236}">
                <a16:creationId xmlns:a16="http://schemas.microsoft.com/office/drawing/2014/main" id="{93B6A49F-5965-48F0-AC24-AA81547AFF0C}"/>
              </a:ext>
            </a:extLst>
          </p:cNvPr>
          <p:cNvSpPr txBox="1">
            <a:spLocks/>
          </p:cNvSpPr>
          <p:nvPr/>
        </p:nvSpPr>
        <p:spPr>
          <a:xfrm>
            <a:off x="8107680" y="933951"/>
            <a:ext cx="3632375" cy="551949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>
            <a:lvl1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 kern="1200" cap="none">
                <a:solidFill>
                  <a:srgbClr val="641345"/>
                </a:solidFill>
                <a:latin typeface="Century Gothic"/>
                <a:ea typeface="+mj-ea"/>
                <a:cs typeface="Century Gothic"/>
              </a:defRPr>
            </a:lvl1pPr>
            <a:lvl2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2pPr>
            <a:lvl3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3pPr>
            <a:lvl4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4pPr>
            <a:lvl5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5pPr>
            <a:lvl6pPr marL="4572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6pPr>
            <a:lvl7pPr marL="9144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7pPr>
            <a:lvl8pPr marL="13716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8pPr>
            <a:lvl9pPr marL="18288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MX" sz="1500" b="1" dirty="0"/>
              <a:t>Mapa del escenario que recomendará la DERFE a la JGE*</a:t>
            </a:r>
          </a:p>
        </p:txBody>
      </p:sp>
      <p:graphicFrame>
        <p:nvGraphicFramePr>
          <p:cNvPr id="12" name="Tabla 4">
            <a:extLst>
              <a:ext uri="{FF2B5EF4-FFF2-40B4-BE49-F238E27FC236}">
                <a16:creationId xmlns:a16="http://schemas.microsoft.com/office/drawing/2014/main" id="{853C4EBD-C090-472D-BABC-10560B1D3318}"/>
              </a:ext>
            </a:extLst>
          </p:cNvPr>
          <p:cNvGraphicFramePr>
            <a:graphicFrameLocks noGrp="1"/>
          </p:cNvGraphicFramePr>
          <p:nvPr/>
        </p:nvGraphicFramePr>
        <p:xfrm>
          <a:off x="7000807" y="3318615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2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5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22395"/>
                  </a:ext>
                </a:extLst>
              </a:tr>
            </a:tbl>
          </a:graphicData>
        </a:graphic>
      </p:graphicFrame>
      <p:graphicFrame>
        <p:nvGraphicFramePr>
          <p:cNvPr id="14" name="Tabla 4">
            <a:extLst>
              <a:ext uri="{FF2B5EF4-FFF2-40B4-BE49-F238E27FC236}">
                <a16:creationId xmlns:a16="http://schemas.microsoft.com/office/drawing/2014/main" id="{D49695D0-D02D-4F3B-B7C4-37B5540EB1DA}"/>
              </a:ext>
            </a:extLst>
          </p:cNvPr>
          <p:cNvGraphicFramePr>
            <a:graphicFrameLocks noGrp="1"/>
          </p:cNvGraphicFramePr>
          <p:nvPr/>
        </p:nvGraphicFramePr>
        <p:xfrm>
          <a:off x="7000807" y="4457464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1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6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 INDÍGENAS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MX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925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473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53DA3B0B-6B9C-4879-AE70-9D002EEF4D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70" t="29593" r="55624" b="19779"/>
          <a:stretch/>
        </p:blipFill>
        <p:spPr>
          <a:xfrm>
            <a:off x="7052731" y="1746609"/>
            <a:ext cx="5154065" cy="4541977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B13743A-5C36-4D6E-BEB2-889D3A93B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0BC19A7-2A24-44FC-8248-D1DD3F116997}"/>
              </a:ext>
            </a:extLst>
          </p:cNvPr>
          <p:cNvGraphicFramePr>
            <a:graphicFrameLocks noGrp="1"/>
          </p:cNvGraphicFramePr>
          <p:nvPr/>
        </p:nvGraphicFramePr>
        <p:xfrm>
          <a:off x="451945" y="1210013"/>
          <a:ext cx="5160255" cy="10834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9650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812474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69429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96846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81856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28493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23983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Primer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13.748773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55395"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it-IT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 y PRI</a:t>
                      </a:r>
                    </a:p>
                    <a:p>
                      <a:pPr algn="just" fontAlgn="ctr"/>
                      <a:r>
                        <a:rPr lang="it-IT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it-IT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 y PRI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13.748773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28173"/>
                  </a:ext>
                </a:extLst>
              </a:tr>
              <a:tr h="2032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MC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14.392074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550DE19-74F0-4A4A-9A83-4231CE800CD0}"/>
              </a:ext>
            </a:extLst>
          </p:cNvPr>
          <p:cNvGraphicFramePr>
            <a:graphicFrameLocks noGrp="1"/>
          </p:cNvGraphicFramePr>
          <p:nvPr/>
        </p:nvGraphicFramePr>
        <p:xfrm>
          <a:off x="444450" y="2633558"/>
          <a:ext cx="5167750" cy="23915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9204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98990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78890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85421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95245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4920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1548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Segundo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13.748773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854028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CNV: </a:t>
                      </a:r>
                      <a:r>
                        <a:rPr lang="es-MX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PAN y PRD</a:t>
                      </a:r>
                    </a:p>
                    <a:p>
                      <a:pPr algn="l" fontAlgn="ctr"/>
                      <a:r>
                        <a:rPr lang="es-MX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CLV: </a:t>
                      </a: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PAN, PRD, PT, PVEM, MC</a:t>
                      </a:r>
                    </a:p>
                    <a:p>
                      <a:pPr algn="l" fontAlgn="ctr"/>
                      <a:r>
                        <a:rPr lang="es-MX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OPL: </a:t>
                      </a: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 partidos con registro nacional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13.748773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  <a:tr h="489889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CNV: </a:t>
                      </a:r>
                      <a:r>
                        <a:rPr lang="it-IT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PRI</a:t>
                      </a:r>
                    </a:p>
                    <a:p>
                      <a:pPr algn="l" fontAlgn="ctr"/>
                      <a:r>
                        <a:rPr lang="it-IT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CLV: </a:t>
                      </a:r>
                      <a:r>
                        <a:rPr lang="it-IT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PRI</a:t>
                      </a:r>
                    </a:p>
                    <a:p>
                      <a:pPr algn="l" fontAlgn="ctr"/>
                      <a:r>
                        <a:rPr lang="it-IT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OPL: </a:t>
                      </a:r>
                      <a:r>
                        <a:rPr lang="it-IT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PRI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14.029422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627156"/>
                  </a:ext>
                </a:extLst>
              </a:tr>
              <a:tr h="282915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OPL: </a:t>
                      </a:r>
                      <a:r>
                        <a:rPr lang="es-E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MORENA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13.738370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74664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AD781AF8-6126-40E6-822E-0B17788F210E}"/>
              </a:ext>
            </a:extLst>
          </p:cNvPr>
          <p:cNvGraphicFramePr>
            <a:graphicFrameLocks noGrp="1"/>
          </p:cNvGraphicFramePr>
          <p:nvPr/>
        </p:nvGraphicFramePr>
        <p:xfrm>
          <a:off x="434190" y="5365732"/>
          <a:ext cx="5178010" cy="763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7405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819969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54439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1011836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74361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6579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29768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Tercer escenario*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13.748773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sp>
        <p:nvSpPr>
          <p:cNvPr id="9" name="Título 3">
            <a:extLst>
              <a:ext uri="{FF2B5EF4-FFF2-40B4-BE49-F238E27FC236}">
                <a16:creationId xmlns:a16="http://schemas.microsoft.com/office/drawing/2014/main" id="{A3492226-01E7-4661-9FBC-B76E3430A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218" y="281866"/>
            <a:ext cx="6693946" cy="551950"/>
          </a:xfrm>
        </p:spPr>
        <p:txBody>
          <a:bodyPr/>
          <a:lstStyle/>
          <a:p>
            <a:r>
              <a:rPr lang="es-MX" b="1" dirty="0"/>
              <a:t>Guanajuato local</a:t>
            </a:r>
          </a:p>
        </p:txBody>
      </p:sp>
      <p:cxnSp>
        <p:nvCxnSpPr>
          <p:cNvPr id="12" name="Conector: angular 11">
            <a:extLst>
              <a:ext uri="{FF2B5EF4-FFF2-40B4-BE49-F238E27FC236}">
                <a16:creationId xmlns:a16="http://schemas.microsoft.com/office/drawing/2014/main" id="{B2775EE7-54CC-4C61-ADB9-BBDA53EE0DD9}"/>
              </a:ext>
            </a:extLst>
          </p:cNvPr>
          <p:cNvCxnSpPr>
            <a:cxnSpLocks/>
            <a:stCxn id="8" idx="3"/>
            <a:endCxn id="13" idx="1"/>
          </p:cNvCxnSpPr>
          <p:nvPr/>
        </p:nvCxnSpPr>
        <p:spPr>
          <a:xfrm flipV="1">
            <a:off x="5612200" y="1209926"/>
            <a:ext cx="2495480" cy="4537546"/>
          </a:xfrm>
          <a:prstGeom prst="bentConnector3">
            <a:avLst>
              <a:gd name="adj1" fmla="val 1478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ítulo 3">
            <a:extLst>
              <a:ext uri="{FF2B5EF4-FFF2-40B4-BE49-F238E27FC236}">
                <a16:creationId xmlns:a16="http://schemas.microsoft.com/office/drawing/2014/main" id="{CE21402C-924B-43A5-9A02-D4ADF84D0D45}"/>
              </a:ext>
            </a:extLst>
          </p:cNvPr>
          <p:cNvSpPr txBox="1">
            <a:spLocks/>
          </p:cNvSpPr>
          <p:nvPr/>
        </p:nvSpPr>
        <p:spPr>
          <a:xfrm>
            <a:off x="8107680" y="933951"/>
            <a:ext cx="3632375" cy="551949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>
            <a:lvl1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 kern="1200" cap="none">
                <a:solidFill>
                  <a:srgbClr val="641345"/>
                </a:solidFill>
                <a:latin typeface="Century Gothic"/>
                <a:ea typeface="+mj-ea"/>
                <a:cs typeface="Century Gothic"/>
              </a:defRPr>
            </a:lvl1pPr>
            <a:lvl2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2pPr>
            <a:lvl3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3pPr>
            <a:lvl4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4pPr>
            <a:lvl5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5pPr>
            <a:lvl6pPr marL="4572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6pPr>
            <a:lvl7pPr marL="9144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7pPr>
            <a:lvl8pPr marL="13716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8pPr>
            <a:lvl9pPr marL="18288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MX" sz="1500" b="1" dirty="0"/>
              <a:t>Mapa del escenario que recomendará la DERFE a la JGE*</a:t>
            </a:r>
          </a:p>
        </p:txBody>
      </p:sp>
      <p:graphicFrame>
        <p:nvGraphicFramePr>
          <p:cNvPr id="11" name="Tabla 4">
            <a:extLst>
              <a:ext uri="{FF2B5EF4-FFF2-40B4-BE49-F238E27FC236}">
                <a16:creationId xmlns:a16="http://schemas.microsoft.com/office/drawing/2014/main" id="{80B5E32B-FE1B-435D-993B-46BCF94E0F28}"/>
              </a:ext>
            </a:extLst>
          </p:cNvPr>
          <p:cNvGraphicFramePr>
            <a:graphicFrameLocks noGrp="1"/>
          </p:cNvGraphicFramePr>
          <p:nvPr/>
        </p:nvGraphicFramePr>
        <p:xfrm>
          <a:off x="6217378" y="1915700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2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5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22395"/>
                  </a:ext>
                </a:extLst>
              </a:tr>
            </a:tbl>
          </a:graphicData>
        </a:graphic>
      </p:graphicFrame>
      <p:graphicFrame>
        <p:nvGraphicFramePr>
          <p:cNvPr id="15" name="Tabla 4">
            <a:extLst>
              <a:ext uri="{FF2B5EF4-FFF2-40B4-BE49-F238E27FC236}">
                <a16:creationId xmlns:a16="http://schemas.microsoft.com/office/drawing/2014/main" id="{780C298D-084A-4A12-8A6F-4E4A311FB076}"/>
              </a:ext>
            </a:extLst>
          </p:cNvPr>
          <p:cNvGraphicFramePr>
            <a:graphicFrameLocks noGrp="1"/>
          </p:cNvGraphicFramePr>
          <p:nvPr/>
        </p:nvGraphicFramePr>
        <p:xfrm>
          <a:off x="6243794" y="5522271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1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6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 INDÍGENAS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925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459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0996F48F-9CDE-45E6-B9AC-A6057CC6B7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15" t="33193" r="54742" b="24797"/>
          <a:stretch/>
        </p:blipFill>
        <p:spPr>
          <a:xfrm>
            <a:off x="6747029" y="1682181"/>
            <a:ext cx="5444971" cy="3807983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B13743A-5C36-4D6E-BEB2-889D3A93B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s-ES_tradnl">
                <a:solidFill>
                  <a:srgbClr val="6B4A0B"/>
                </a:solidFill>
              </a:rPr>
              <a:t>| </a:t>
            </a:r>
            <a:fld id="{939C664E-1C2F-4D95-AF82-FF8D27121A9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0BC19A7-2A24-44FC-8248-D1DD3F116997}"/>
              </a:ext>
            </a:extLst>
          </p:cNvPr>
          <p:cNvGraphicFramePr>
            <a:graphicFrameLocks noGrp="1"/>
          </p:cNvGraphicFramePr>
          <p:nvPr/>
        </p:nvGraphicFramePr>
        <p:xfrm>
          <a:off x="471612" y="1140537"/>
          <a:ext cx="5202357" cy="15415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1958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62779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11249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35494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0877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5979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2074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Primer escenario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13.961150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06167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 y PRD</a:t>
                      </a:r>
                    </a:p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 y PRD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16.348863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  <a:tr h="306167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</a:t>
                      </a:r>
                    </a:p>
                    <a:p>
                      <a:pPr algn="l" fontAlgn="ctr"/>
                      <a:r>
                        <a:rPr lang="es-MX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CLV: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PT, PVEM, MC, </a:t>
                      </a:r>
                    </a:p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OPL: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 partidos registro nacional y 1 con registro local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16.559028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9906943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550DE19-74F0-4A4A-9A83-4231CE800CD0}"/>
              </a:ext>
            </a:extLst>
          </p:cNvPr>
          <p:cNvGraphicFramePr>
            <a:graphicFrameLocks noGrp="1"/>
          </p:cNvGraphicFramePr>
          <p:nvPr/>
        </p:nvGraphicFramePr>
        <p:xfrm>
          <a:off x="471613" y="2928832"/>
          <a:ext cx="5202358" cy="15370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1958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62780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03940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42803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0877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42729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8091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Segundo escenario (Primer escenario más opinión indígena)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14.160745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  <a:tr h="363604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CNV: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PAN, PRI y PRD</a:t>
                      </a:r>
                    </a:p>
                    <a:p>
                      <a:pPr algn="l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CLV: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PAN, PRI, PRD, PT, PVEM, MC y MORENA</a:t>
                      </a:r>
                    </a:p>
                    <a:p>
                      <a:pPr marL="0" marR="0" lvl="0" indent="0" algn="l" defTabSz="45714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OPL:</a:t>
                      </a: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 partidos registro nacional y 1 con registro local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16.442176</a:t>
                      </a: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33555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AD781AF8-6126-40E6-822E-0B17788F210E}"/>
              </a:ext>
            </a:extLst>
          </p:cNvPr>
          <p:cNvGraphicFramePr>
            <a:graphicFrameLocks noGrp="1"/>
          </p:cNvGraphicFramePr>
          <p:nvPr/>
        </p:nvGraphicFramePr>
        <p:xfrm>
          <a:off x="467938" y="4741819"/>
          <a:ext cx="5202357" cy="7483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1958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55470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18558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28185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8186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9564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527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Tercer escenario*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14.160745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  <p:sp>
        <p:nvSpPr>
          <p:cNvPr id="9" name="Título 3">
            <a:extLst>
              <a:ext uri="{FF2B5EF4-FFF2-40B4-BE49-F238E27FC236}">
                <a16:creationId xmlns:a16="http://schemas.microsoft.com/office/drawing/2014/main" id="{FCB5EDF4-9EC8-4EF9-BD22-DBF5E0252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218" y="281866"/>
            <a:ext cx="6693946" cy="551950"/>
          </a:xfrm>
        </p:spPr>
        <p:txBody>
          <a:bodyPr/>
          <a:lstStyle/>
          <a:p>
            <a:r>
              <a:rPr lang="es-MX" b="1" dirty="0"/>
              <a:t>Michoacán local</a:t>
            </a:r>
          </a:p>
        </p:txBody>
      </p:sp>
      <p:cxnSp>
        <p:nvCxnSpPr>
          <p:cNvPr id="12" name="Conector: angular 11">
            <a:extLst>
              <a:ext uri="{FF2B5EF4-FFF2-40B4-BE49-F238E27FC236}">
                <a16:creationId xmlns:a16="http://schemas.microsoft.com/office/drawing/2014/main" id="{586584B6-7B60-4061-AC0A-B15BE4A216B4}"/>
              </a:ext>
            </a:extLst>
          </p:cNvPr>
          <p:cNvCxnSpPr>
            <a:cxnSpLocks/>
            <a:stCxn id="16" idx="3"/>
            <a:endCxn id="13" idx="1"/>
          </p:cNvCxnSpPr>
          <p:nvPr/>
        </p:nvCxnSpPr>
        <p:spPr>
          <a:xfrm flipV="1">
            <a:off x="5673971" y="1209926"/>
            <a:ext cx="2433709" cy="4941463"/>
          </a:xfrm>
          <a:prstGeom prst="bentConnector3">
            <a:avLst>
              <a:gd name="adj1" fmla="val 1534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ítulo 3">
            <a:extLst>
              <a:ext uri="{FF2B5EF4-FFF2-40B4-BE49-F238E27FC236}">
                <a16:creationId xmlns:a16="http://schemas.microsoft.com/office/drawing/2014/main" id="{2E0F64AB-B4D0-4637-921D-65520DC3E2E8}"/>
              </a:ext>
            </a:extLst>
          </p:cNvPr>
          <p:cNvSpPr txBox="1">
            <a:spLocks/>
          </p:cNvSpPr>
          <p:nvPr/>
        </p:nvSpPr>
        <p:spPr>
          <a:xfrm>
            <a:off x="8107680" y="933951"/>
            <a:ext cx="3632375" cy="551949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>
            <a:lvl1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 kern="1200" cap="none">
                <a:solidFill>
                  <a:srgbClr val="641345"/>
                </a:solidFill>
                <a:latin typeface="Century Gothic"/>
                <a:ea typeface="+mj-ea"/>
                <a:cs typeface="Century Gothic"/>
              </a:defRPr>
            </a:lvl1pPr>
            <a:lvl2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2pPr>
            <a:lvl3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3pPr>
            <a:lvl4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4pPr>
            <a:lvl5pPr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5pPr>
            <a:lvl6pPr marL="4572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6pPr>
            <a:lvl7pPr marL="9144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7pPr>
            <a:lvl8pPr marL="13716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8pPr>
            <a:lvl9pPr marL="1828800" algn="r" defTabSz="455613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83C3A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MX" sz="1500" b="1" dirty="0"/>
              <a:t>Mapa del escenario que recomendará la DERFE a la JGE*</a:t>
            </a:r>
          </a:p>
        </p:txBody>
      </p:sp>
      <p:graphicFrame>
        <p:nvGraphicFramePr>
          <p:cNvPr id="10" name="Tabla 4">
            <a:extLst>
              <a:ext uri="{FF2B5EF4-FFF2-40B4-BE49-F238E27FC236}">
                <a16:creationId xmlns:a16="http://schemas.microsoft.com/office/drawing/2014/main" id="{FEA3FAEF-311E-4BE4-8468-FE3B3C34C3B8}"/>
              </a:ext>
            </a:extLst>
          </p:cNvPr>
          <p:cNvGraphicFramePr>
            <a:graphicFrameLocks noGrp="1"/>
          </p:cNvGraphicFramePr>
          <p:nvPr/>
        </p:nvGraphicFramePr>
        <p:xfrm>
          <a:off x="6264803" y="2621492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2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5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22395"/>
                  </a:ext>
                </a:extLst>
              </a:tr>
            </a:tbl>
          </a:graphicData>
        </a:graphic>
      </p:graphicFrame>
      <p:graphicFrame>
        <p:nvGraphicFramePr>
          <p:cNvPr id="11" name="Tabla 4">
            <a:extLst>
              <a:ext uri="{FF2B5EF4-FFF2-40B4-BE49-F238E27FC236}">
                <a16:creationId xmlns:a16="http://schemas.microsoft.com/office/drawing/2014/main" id="{1FEA916C-F19C-4225-88FE-5C90577596F0}"/>
              </a:ext>
            </a:extLst>
          </p:cNvPr>
          <p:cNvGraphicFramePr>
            <a:graphicFrameLocks noGrp="1"/>
          </p:cNvGraphicFramePr>
          <p:nvPr/>
        </p:nvGraphicFramePr>
        <p:xfrm>
          <a:off x="6264803" y="5218510"/>
          <a:ext cx="1842877" cy="8075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8391">
                  <a:extLst>
                    <a:ext uri="{9D8B030D-6E8A-4147-A177-3AD203B41FA5}">
                      <a16:colId xmlns:a16="http://schemas.microsoft.com/office/drawing/2014/main" val="2582116751"/>
                    </a:ext>
                  </a:extLst>
                </a:gridCol>
                <a:gridCol w="964486">
                  <a:extLst>
                    <a:ext uri="{9D8B030D-6E8A-4147-A177-3AD203B41FA5}">
                      <a16:colId xmlns:a16="http://schemas.microsoft.com/office/drawing/2014/main" val="3110468671"/>
                    </a:ext>
                  </a:extLst>
                </a:gridCol>
              </a:tblGrid>
              <a:tr h="252201">
                <a:tc gridSpan="2"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DISTRITOS INDÍGENAS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687005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297370"/>
                  </a:ext>
                </a:extLst>
              </a:tr>
              <a:tr h="274214"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925345"/>
                  </a:ext>
                </a:extLst>
              </a:tr>
            </a:tbl>
          </a:graphicData>
        </a:graphic>
      </p:graphicFrame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ABD85B2F-6BED-46A0-987E-9AB18F5FC9A8}"/>
              </a:ext>
            </a:extLst>
          </p:cNvPr>
          <p:cNvGraphicFramePr>
            <a:graphicFrameLocks noGrp="1"/>
          </p:cNvGraphicFramePr>
          <p:nvPr/>
        </p:nvGraphicFramePr>
        <p:xfrm>
          <a:off x="471614" y="5777217"/>
          <a:ext cx="5202357" cy="7483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1958">
                  <a:extLst>
                    <a:ext uri="{9D8B030D-6E8A-4147-A177-3AD203B41FA5}">
                      <a16:colId xmlns:a16="http://schemas.microsoft.com/office/drawing/2014/main" val="3788887750"/>
                    </a:ext>
                  </a:extLst>
                </a:gridCol>
                <a:gridCol w="755470">
                  <a:extLst>
                    <a:ext uri="{9D8B030D-6E8A-4147-A177-3AD203B41FA5}">
                      <a16:colId xmlns:a16="http://schemas.microsoft.com/office/drawing/2014/main" val="284937758"/>
                    </a:ext>
                  </a:extLst>
                </a:gridCol>
                <a:gridCol w="818558">
                  <a:extLst>
                    <a:ext uri="{9D8B030D-6E8A-4147-A177-3AD203B41FA5}">
                      <a16:colId xmlns:a16="http://schemas.microsoft.com/office/drawing/2014/main" val="1812720796"/>
                    </a:ext>
                  </a:extLst>
                </a:gridCol>
                <a:gridCol w="928185">
                  <a:extLst>
                    <a:ext uri="{9D8B030D-6E8A-4147-A177-3AD203B41FA5}">
                      <a16:colId xmlns:a16="http://schemas.microsoft.com/office/drawing/2014/main" val="1673826282"/>
                    </a:ext>
                  </a:extLst>
                </a:gridCol>
                <a:gridCol w="928186">
                  <a:extLst>
                    <a:ext uri="{9D8B030D-6E8A-4147-A177-3AD203B41FA5}">
                      <a16:colId xmlns:a16="http://schemas.microsoft.com/office/drawing/2014/main" val="3140041682"/>
                    </a:ext>
                  </a:extLst>
                </a:gridCol>
              </a:tblGrid>
              <a:tr h="39564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Propuesta</a:t>
                      </a: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Función de costo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Número de fracciones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fuera de rango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Distritos indígenas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/>
                </a:tc>
                <a:extLst>
                  <a:ext uri="{0D108BD9-81ED-4DB2-BD59-A6C34878D82A}">
                    <a16:rowId xmlns:a16="http://schemas.microsoft.com/office/drawing/2014/main" val="3268064739"/>
                  </a:ext>
                </a:extLst>
              </a:tr>
              <a:tr h="3527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Criterio 8*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16.442176</a:t>
                      </a: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220" marR="6220" marT="62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05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506517"/>
      </p:ext>
    </p:extLst>
  </p:cSld>
  <p:clrMapOvr>
    <a:masterClrMapping/>
  </p:clrMapOvr>
</p:sld>
</file>

<file path=ppt/theme/theme1.xml><?xml version="1.0" encoding="utf-8"?>
<a:theme xmlns:a="http://schemas.openxmlformats.org/drawingml/2006/main" name="DERFE_RMJ3">
  <a:themeElements>
    <a:clrScheme name="Personalizar 6">
      <a:dk1>
        <a:srgbClr val="FFFFFF"/>
      </a:dk1>
      <a:lt1>
        <a:srgbClr val="000000"/>
      </a:lt1>
      <a:dk2>
        <a:srgbClr val="A52F6D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r">
          <a:defRPr sz="1200" b="1" dirty="0" smtClean="0">
            <a:solidFill>
              <a:schemeClr val="tx1">
                <a:lumMod val="50000"/>
              </a:schemeClr>
            </a:solidFill>
            <a:latin typeface="Century Gothic"/>
            <a:cs typeface="Century Gothic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DERFE_RMJ3">
  <a:themeElements>
    <a:clrScheme name="Personalizar 6">
      <a:dk1>
        <a:srgbClr val="FFFFFF"/>
      </a:dk1>
      <a:lt1>
        <a:srgbClr val="000000"/>
      </a:lt1>
      <a:dk2>
        <a:srgbClr val="A52F6D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r">
          <a:defRPr sz="1200" b="1" dirty="0" smtClean="0">
            <a:solidFill>
              <a:schemeClr val="tx1">
                <a:lumMod val="50000"/>
              </a:schemeClr>
            </a:solidFill>
            <a:latin typeface="Century Gothic"/>
            <a:cs typeface="Century Gothic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5903F3DE8E0DF4ABF6A82CC063D13C6" ma:contentTypeVersion="13" ma:contentTypeDescription="Crear nuevo documento." ma:contentTypeScope="" ma:versionID="ebe2aae255c0c2857469b4549efe5c92">
  <xsd:schema xmlns:xsd="http://www.w3.org/2001/XMLSchema" xmlns:xs="http://www.w3.org/2001/XMLSchema" xmlns:p="http://schemas.microsoft.com/office/2006/metadata/properties" xmlns:ns3="fa8fcbff-5fc7-41a9-8e59-2e5af71f3549" xmlns:ns4="5667a92c-bc4b-46e3-9791-59a40249e89f" targetNamespace="http://schemas.microsoft.com/office/2006/metadata/properties" ma:root="true" ma:fieldsID="c1d50a26eb6c89b6dd32421c88610216" ns3:_="" ns4:_="">
    <xsd:import namespace="fa8fcbff-5fc7-41a9-8e59-2e5af71f3549"/>
    <xsd:import namespace="5667a92c-bc4b-46e3-9791-59a40249e89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8fcbff-5fc7-41a9-8e59-2e5af71f354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7a92c-bc4b-46e3-9791-59a40249e8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1E3980-1DE3-4139-9889-E001B0CBC972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5667a92c-bc4b-46e3-9791-59a40249e89f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fa8fcbff-5fc7-41a9-8e59-2e5af71f3549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1F617A7-D0F7-4FA0-906C-26A4A81D05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8fcbff-5fc7-41a9-8e59-2e5af71f3549"/>
    <ds:schemaRef ds:uri="5667a92c-bc4b-46e3-9791-59a40249e8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AAE342B-98A9-4F2B-8550-389B9B5F7B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28237</TotalTime>
  <Words>1608</Words>
  <Application>Microsoft Office PowerPoint</Application>
  <PresentationFormat>Panorámica</PresentationFormat>
  <Paragraphs>685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21" baseType="lpstr">
      <vt:lpstr>Arial</vt:lpstr>
      <vt:lpstr>Calibri</vt:lpstr>
      <vt:lpstr>Century Gothic</vt:lpstr>
      <vt:lpstr>Lucida Grande</vt:lpstr>
      <vt:lpstr>Times New Roman</vt:lpstr>
      <vt:lpstr>Verdana</vt:lpstr>
      <vt:lpstr>Webdings</vt:lpstr>
      <vt:lpstr>Wingdings</vt:lpstr>
      <vt:lpstr>DERFE_RMJ3</vt:lpstr>
      <vt:lpstr>1_DERFE_RMJ3</vt:lpstr>
      <vt:lpstr>Presentación de PowerPoint</vt:lpstr>
      <vt:lpstr>Baja California Sur federal</vt:lpstr>
      <vt:lpstr>Guanajuato federal</vt:lpstr>
      <vt:lpstr>Michoacán federal</vt:lpstr>
      <vt:lpstr>Tabasco federal</vt:lpstr>
      <vt:lpstr>Zacatecas federal</vt:lpstr>
      <vt:lpstr>Baja California Sur local</vt:lpstr>
      <vt:lpstr>Guanajuato local</vt:lpstr>
      <vt:lpstr>Michoacán local</vt:lpstr>
      <vt:lpstr>Tabasco local</vt:lpstr>
      <vt:lpstr>Zacatecas local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Monica Mendez-Padilla</dc:creator>
  <cp:lastModifiedBy>CORONA COPADO ROBERTO</cp:lastModifiedBy>
  <cp:revision>519</cp:revision>
  <cp:lastPrinted>2022-06-07T15:12:35Z</cp:lastPrinted>
  <dcterms:created xsi:type="dcterms:W3CDTF">2014-06-11T23:33:42Z</dcterms:created>
  <dcterms:modified xsi:type="dcterms:W3CDTF">2022-07-15T19:19:15Z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0x010100D5903F3DE8E0DF4ABF6A82CC063D13C6</vt:lpwstr>
  </property>
</Properties>
</file>