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22" r:id="rId3"/>
    <p:sldId id="325" r:id="rId4"/>
    <p:sldId id="323" r:id="rId5"/>
    <p:sldId id="324" r:id="rId6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007F"/>
    <a:srgbClr val="FF99FF"/>
    <a:srgbClr val="808080"/>
    <a:srgbClr val="9C1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734" autoAdjust="0"/>
  </p:normalViewPr>
  <p:slideViewPr>
    <p:cSldViewPr snapToGrid="0">
      <p:cViewPr varScale="1">
        <p:scale>
          <a:sx n="80" d="100"/>
          <a:sy n="80" d="100"/>
        </p:scale>
        <p:origin x="179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F140376-2C73-47D0-9D47-2EA3B5C4EE6F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FCF385-7362-4F04-8933-27B400932A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0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MX" dirty="0"/>
              <a:t>El monitoreo se realiza en redes sociales, a través de las cuentas de los principales actores involucrados en la contienda: candidaturas, pero también partidos, medios, influenciadores, instituciones, etc.</a:t>
            </a:r>
          </a:p>
          <a:p>
            <a:pPr lvl="0"/>
            <a:r>
              <a:rPr lang="es-MX" dirty="0"/>
              <a:t>Para el estudio que se presenta se inició el monitoreo desde las precampañas locales, en febrero de 2019.</a:t>
            </a:r>
          </a:p>
          <a:p>
            <a:pPr lvl="0"/>
            <a:r>
              <a:rPr lang="es-MX" dirty="0"/>
              <a:t>Los estudios de caso responden a la necesidad de contar con un enfoque cualitativo para entender la violencia de género en la dinámica particular de una campaña electoral.</a:t>
            </a:r>
          </a:p>
          <a:p>
            <a:pPr lvl="0"/>
            <a:r>
              <a:rPr lang="es-MX" dirty="0"/>
              <a:t>Como en años anteriores, utilizamos casos comparables, de todos los tipos de cargos sujetos a elección: gubernaturas, diputaciones locales y presidencias municipales, en este caso. También analizamos campañas tanto de hombres como de mujeres para poder hacer evidente los retos en cuestión de género.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CF385-7362-4F04-8933-27B400932A22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009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MX" dirty="0"/>
              <a:t>Afortunadamente, la sociedad civil también ha realizado análisis ricos en la materia. </a:t>
            </a:r>
          </a:p>
          <a:p>
            <a:pPr lvl="0"/>
            <a:r>
              <a:rPr lang="es-MX" dirty="0"/>
              <a:t>Agradecemos Consejera Ravel y a su equipo por hacernos llegar este estudio como guía para los de la CNCS.</a:t>
            </a:r>
          </a:p>
          <a:p>
            <a:pPr lvl="0"/>
            <a:r>
              <a:rPr lang="es-MX" dirty="0"/>
              <a:t>Luchadoras es una organización de la sociedad civil feminista, que se ocupa de lograr la igualdad efectiva entre hombres y mujeres a través de procesos trasformadores en múltiples ámbitos</a:t>
            </a:r>
          </a:p>
          <a:p>
            <a:pPr lvl="0"/>
            <a:r>
              <a:rPr lang="es-MX" dirty="0"/>
              <a:t>Con apoyo del NDI, publicaron, el pasado mes de septiembre, este análisis de la violencia de género en el proceso electoral alrededor de las nuevas tecnologías.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CF385-7362-4F04-8933-27B400932A22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909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MX" dirty="0"/>
              <a:t>En especial, nos llamó la atención la medición precisa de las agresiones, permitiendo hacer una tipificación más precisa de la violencia de género en el ámbito electoral.</a:t>
            </a:r>
          </a:p>
          <a:p>
            <a:pPr lvl="0"/>
            <a:r>
              <a:rPr lang="es-MX" dirty="0"/>
              <a:t>Además, a través de los testimonios de candidatas nos dimos cuenta de la importancia que cobran los procesos de largo plazo en la construcción de un ambiente hostil hacia las candidatas.</a:t>
            </a:r>
          </a:p>
          <a:p>
            <a:pPr lvl="0"/>
            <a:r>
              <a:rPr lang="es-MX" dirty="0"/>
              <a:t>Es por ello que vemos tanto viable como necesario retomar una medición mucho más precisa del número y características de las agresiones por violencia de género.</a:t>
            </a:r>
          </a:p>
          <a:p>
            <a:pPr lvl="0"/>
            <a:r>
              <a:rPr lang="es-MX" dirty="0"/>
              <a:t>A su vez, esto nos permitirá profundizar en el análisis de los mecanismos con los que se construye la violencia de género en campañas.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CF385-7362-4F04-8933-27B400932A22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4115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MX" dirty="0"/>
              <a:t>La Coordinación pretende, además, tratar de explorar los nuevos límites en el estudio de género. Si contabilizamos agresiones, ¿por qué no pensar en una tasa de incidencia como indicador, comparable a otros delitos y agresiones? Esto permitirá poner en contexto a los esfuerzos como el de luchadoras y propiciará la conversación sobre el tema.</a:t>
            </a:r>
          </a:p>
          <a:p>
            <a:pPr lvl="0"/>
            <a:r>
              <a:rPr lang="es-MX" dirty="0"/>
              <a:t>Por otro lado, vemos posible ahondar en el impacto real de la violencia de género sobre la contienda electoral, al menos desde la perspectiva de comunicación y publicidad de las campañas electorales.</a:t>
            </a:r>
          </a:p>
          <a:p>
            <a:pPr lvl="0"/>
            <a:r>
              <a:rPr lang="es-MX" dirty="0"/>
              <a:t>Quiero dejar claro estas propuestas son de carácter exploratorio. Es decir, se utilizarán, principalmente en los estudios de caso que hemos seleccionado, siendo una primera aproximación a las posibilidades.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CF385-7362-4F04-8933-27B400932A22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09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36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 userDrawn="1"/>
        </p:nvSpPr>
        <p:spPr>
          <a:xfrm>
            <a:off x="1066591" y="6436875"/>
            <a:ext cx="5034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 estudio </a:t>
            </a:r>
            <a:r>
              <a:rPr lang="es-MX" sz="1600" b="1" baseline="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violencia de género 2019</a:t>
            </a:r>
            <a:endParaRPr lang="es-MX" sz="16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7" y="6370538"/>
            <a:ext cx="101600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7" y="6370538"/>
            <a:ext cx="1016000" cy="396240"/>
          </a:xfrm>
          <a:prstGeom prst="rect">
            <a:avLst/>
          </a:prstGeom>
        </p:spPr>
      </p:pic>
      <p:sp>
        <p:nvSpPr>
          <p:cNvPr id="6" name="CuadroTexto 5"/>
          <p:cNvSpPr txBox="1"/>
          <p:nvPr userDrawn="1"/>
        </p:nvSpPr>
        <p:spPr>
          <a:xfrm>
            <a:off x="1066591" y="6436875"/>
            <a:ext cx="5034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 estudio</a:t>
            </a:r>
            <a:r>
              <a:rPr lang="es-MX" sz="1600" b="1" baseline="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violencia de género 2019</a:t>
            </a:r>
            <a:endParaRPr lang="es-MX" sz="16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108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FF833-F8F7-4212-A810-410621D2336B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96191-D668-47FA-9605-DE9ABCE842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60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16690" y="295798"/>
            <a:ext cx="107065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400" dirty="0">
                <a:latin typeface="Arial" panose="020B0604020202020204" pitchFamily="34" charset="0"/>
                <a:cs typeface="Arial" panose="020B0604020202020204" pitchFamily="34" charset="0"/>
              </a:rPr>
              <a:t>del estudio sobre </a:t>
            </a:r>
            <a:r>
              <a:rPr lang="es-MX" sz="4400" b="1" dirty="0">
                <a:latin typeface="Arial" panose="020B0604020202020204" pitchFamily="34" charset="0"/>
                <a:cs typeface="Arial" panose="020B0604020202020204" pitchFamily="34" charset="0"/>
              </a:rPr>
              <a:t>violencia política </a:t>
            </a:r>
            <a:r>
              <a:rPr lang="es-MX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género </a:t>
            </a: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4400" dirty="0">
                <a:latin typeface="Arial" panose="020B0604020202020204" pitchFamily="34" charset="0"/>
                <a:cs typeface="Arial" panose="020B0604020202020204" pitchFamily="34" charset="0"/>
              </a:rPr>
              <a:t>redes sociales durante las elecciones </a:t>
            </a:r>
            <a:r>
              <a:rPr lang="es-MX" sz="4400" b="1" dirty="0">
                <a:latin typeface="Arial" panose="020B0604020202020204" pitchFamily="34" charset="0"/>
                <a:cs typeface="Arial" panose="020B0604020202020204" pitchFamily="34" charset="0"/>
              </a:rPr>
              <a:t>2018-2019</a:t>
            </a:r>
            <a:endParaRPr lang="es-MX" sz="4400" b="1" dirty="0">
              <a:solidFill>
                <a:srgbClr val="D400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941399" y="5663021"/>
            <a:ext cx="6986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Coordinación Nacional de Comunicación Social</a:t>
            </a:r>
            <a:br>
              <a:rPr lang="es-MX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39" y="5550614"/>
            <a:ext cx="2906803" cy="113365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0466681" y="6117440"/>
            <a:ext cx="1313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 2019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8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35262" y="2882097"/>
            <a:ext cx="10521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Monitoreo en tiempo de real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 actores relevantes en los Procesos Electorales Locales y el Proceso Electoral Extraordinario de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de casos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 forma cualitativa, enriqueciendo las visiones particulares.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1760" y="0"/>
            <a:ext cx="9639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Retomamos</a:t>
            </a:r>
            <a:r>
              <a:rPr lang="es-MX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estudios anteriores</a:t>
            </a:r>
            <a:endParaRPr lang="es-MX"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8" descr="Paridad de gÃ©nero - 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922" y="93705"/>
            <a:ext cx="2713649" cy="145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51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485" y="235669"/>
            <a:ext cx="3292943" cy="233784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82" r="550"/>
          <a:stretch/>
        </p:blipFill>
        <p:spPr>
          <a:xfrm>
            <a:off x="1878972" y="2699806"/>
            <a:ext cx="8474699" cy="345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2956" y="-37707"/>
            <a:ext cx="87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Adoptamos</a:t>
            </a:r>
          </a:p>
          <a:p>
            <a:r>
              <a:rPr lang="es-MX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nuevas ideas</a:t>
            </a:r>
            <a:endParaRPr lang="es-MX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618" y="230889"/>
            <a:ext cx="3372634" cy="239442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632030" y="2882097"/>
            <a:ext cx="103246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de </a:t>
            </a: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agresiones por violencia de género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 redes sociales digitales.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de los </a:t>
            </a: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¿cómo, cuándo y por qué ocurre la violencia de género con carácter electoral?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9919" y="0"/>
            <a:ext cx="85305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Exploramos nuevos retos</a:t>
            </a:r>
            <a:endParaRPr lang="es-MX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97305" y="2887682"/>
            <a:ext cx="103246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Aproximación a la </a:t>
            </a: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de incidencia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 agresiones por violencia de género en redes sociales digitales para las candidaturas.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Aproximación al análisis de </a:t>
            </a:r>
            <a:r>
              <a:rPr lang="es-MX" sz="3600" b="1" dirty="0" smtClean="0">
                <a:solidFill>
                  <a:srgbClr val="D4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impacto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¿qué consecuencias tiene la violencia de género en la equidad de la contienda?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mage result for icon compas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246" y="317953"/>
            <a:ext cx="1948998" cy="194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3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4486</TotalTime>
  <Words>620</Words>
  <Application>Microsoft Office PowerPoint</Application>
  <PresentationFormat>Panorámica</PresentationFormat>
  <Paragraphs>32</Paragraphs>
  <Slides>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 Grau</dc:creator>
  <cp:lastModifiedBy>LOPEZ BARTHEL MARIANA</cp:lastModifiedBy>
  <cp:revision>156</cp:revision>
  <cp:lastPrinted>2019-06-19T22:45:04Z</cp:lastPrinted>
  <dcterms:created xsi:type="dcterms:W3CDTF">2019-03-06T15:09:05Z</dcterms:created>
  <dcterms:modified xsi:type="dcterms:W3CDTF">2019-06-19T22:46:35Z</dcterms:modified>
</cp:coreProperties>
</file>