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1.xml" ContentType="application/vnd.openxmlformats-officedocument.presentationml.slideLayout+xml"/>
  <Override PartName="/ppt/slideMasters/slideMaster1.xml" ContentType="application/vnd.openxmlformats-officedocument.presentationml.slideMaster+xml"/>
  <Override PartName="/ppt/slideLayouts/slideLayout3.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7" r:id="rId2"/>
    <p:sldId id="260" r:id="rId3"/>
    <p:sldId id="262" r:id="rId4"/>
    <p:sldId id="264" r:id="rId5"/>
    <p:sldId id="261" r:id="rId6"/>
  </p:sldIdLst>
  <p:sldSz cx="9144000" cy="6858000" type="screen4x3"/>
  <p:notesSz cx="7023100" cy="93091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83" d="100"/>
          <a:sy n="83" d="100"/>
        </p:scale>
        <p:origin x="1358"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13" Type="http://schemas.openxmlformats.org/officeDocument/2006/relationships/customXml" Target="../customXml/item3.xml"/><Relationship Id="rId3" Type="http://schemas.openxmlformats.org/officeDocument/2006/relationships/slide" Target="slides/slide2.xml"/><Relationship Id="rId7" Type="http://schemas.openxmlformats.org/officeDocument/2006/relationships/presProps" Target="presProps.xml"/><Relationship Id="rId12" Type="http://schemas.openxmlformats.org/officeDocument/2006/relationships/customXml" Target="../customXml/item2.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customXml" Target="../customXml/item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25" name="Group 24"/>
          <p:cNvGrpSpPr/>
          <p:nvPr/>
        </p:nvGrpSpPr>
        <p:grpSpPr>
          <a:xfrm>
            <a:off x="203200" y="0"/>
            <a:ext cx="3778250" cy="6858001"/>
            <a:chOff x="203200" y="0"/>
            <a:chExt cx="3778250" cy="6858001"/>
          </a:xfrm>
        </p:grpSpPr>
        <p:sp>
          <p:nvSpPr>
            <p:cNvPr id="14" name="Freeform 6"/>
            <p:cNvSpPr/>
            <p:nvPr/>
          </p:nvSpPr>
          <p:spPr bwMode="auto">
            <a:xfrm>
              <a:off x="641350" y="0"/>
              <a:ext cx="1365250" cy="3971925"/>
            </a:xfrm>
            <a:custGeom>
              <a:avLst/>
              <a:gdLst/>
              <a:ahLst/>
              <a:cxnLst/>
              <a:rect l="0" t="0" r="r" b="b"/>
              <a:pathLst>
                <a:path w="860" h="2502">
                  <a:moveTo>
                    <a:pt x="0" y="2445"/>
                  </a:moveTo>
                  <a:lnTo>
                    <a:pt x="228" y="2502"/>
                  </a:lnTo>
                  <a:lnTo>
                    <a:pt x="860" y="0"/>
                  </a:lnTo>
                  <a:lnTo>
                    <a:pt x="620" y="0"/>
                  </a:lnTo>
                  <a:lnTo>
                    <a:pt x="0" y="2445"/>
                  </a:lnTo>
                  <a:close/>
                </a:path>
              </a:pathLst>
            </a:custGeom>
            <a:solidFill>
              <a:schemeClr val="accent1"/>
            </a:solidFill>
            <a:ln>
              <a:noFill/>
            </a:ln>
          </p:spPr>
        </p:sp>
        <p:sp>
          <p:nvSpPr>
            <p:cNvPr id="15" name="Freeform 7"/>
            <p:cNvSpPr/>
            <p:nvPr/>
          </p:nvSpPr>
          <p:spPr bwMode="auto">
            <a:xfrm>
              <a:off x="203200" y="0"/>
              <a:ext cx="1336675" cy="3862388"/>
            </a:xfrm>
            <a:custGeom>
              <a:avLst/>
              <a:gdLst/>
              <a:ahLst/>
              <a:cxnLst/>
              <a:rect l="0" t="0" r="r" b="b"/>
              <a:pathLst>
                <a:path w="842" h="2433">
                  <a:moveTo>
                    <a:pt x="842" y="0"/>
                  </a:moveTo>
                  <a:lnTo>
                    <a:pt x="602" y="0"/>
                  </a:lnTo>
                  <a:lnTo>
                    <a:pt x="0" y="2376"/>
                  </a:lnTo>
                  <a:lnTo>
                    <a:pt x="228" y="2433"/>
                  </a:lnTo>
                  <a:lnTo>
                    <a:pt x="842" y="0"/>
                  </a:lnTo>
                  <a:close/>
                </a:path>
              </a:pathLst>
            </a:custGeom>
            <a:solidFill>
              <a:schemeClr val="tx1">
                <a:lumMod val="65000"/>
                <a:lumOff val="35000"/>
              </a:schemeClr>
            </a:solidFill>
            <a:ln>
              <a:noFill/>
            </a:ln>
          </p:spPr>
        </p:sp>
        <p:sp>
          <p:nvSpPr>
            <p:cNvPr id="16" name="Freeform 8"/>
            <p:cNvSpPr/>
            <p:nvPr/>
          </p:nvSpPr>
          <p:spPr bwMode="auto">
            <a:xfrm>
              <a:off x="207963" y="3776663"/>
              <a:ext cx="1936750" cy="3081338"/>
            </a:xfrm>
            <a:custGeom>
              <a:avLst/>
              <a:gdLst/>
              <a:ahLst/>
              <a:cxnLst/>
              <a:rect l="0" t="0" r="r" b="b"/>
              <a:pathLst>
                <a:path w="1220" h="1941">
                  <a:moveTo>
                    <a:pt x="0" y="0"/>
                  </a:moveTo>
                  <a:lnTo>
                    <a:pt x="1166" y="1941"/>
                  </a:lnTo>
                  <a:lnTo>
                    <a:pt x="1220" y="1941"/>
                  </a:lnTo>
                  <a:lnTo>
                    <a:pt x="0" y="0"/>
                  </a:lnTo>
                  <a:close/>
                </a:path>
              </a:pathLst>
            </a:custGeom>
            <a:solidFill>
              <a:schemeClr val="tx1">
                <a:lumMod val="85000"/>
                <a:lumOff val="15000"/>
              </a:schemeClr>
            </a:solidFill>
            <a:ln>
              <a:noFill/>
            </a:ln>
          </p:spPr>
        </p:sp>
        <p:sp>
          <p:nvSpPr>
            <p:cNvPr id="20" name="Freeform 9"/>
            <p:cNvSpPr/>
            <p:nvPr/>
          </p:nvSpPr>
          <p:spPr bwMode="auto">
            <a:xfrm>
              <a:off x="646113" y="3886200"/>
              <a:ext cx="2373313" cy="2971800"/>
            </a:xfrm>
            <a:custGeom>
              <a:avLst/>
              <a:gdLst/>
              <a:ahLst/>
              <a:cxnLst/>
              <a:rect l="0" t="0" r="r" b="b"/>
              <a:pathLst>
                <a:path w="1495" h="1872">
                  <a:moveTo>
                    <a:pt x="1495" y="1872"/>
                  </a:moveTo>
                  <a:lnTo>
                    <a:pt x="0" y="0"/>
                  </a:lnTo>
                  <a:lnTo>
                    <a:pt x="1442" y="1872"/>
                  </a:lnTo>
                  <a:lnTo>
                    <a:pt x="1495" y="1872"/>
                  </a:lnTo>
                  <a:close/>
                </a:path>
              </a:pathLst>
            </a:custGeom>
            <a:solidFill>
              <a:schemeClr val="accent1">
                <a:lumMod val="50000"/>
              </a:schemeClr>
            </a:solidFill>
            <a:ln>
              <a:noFill/>
            </a:ln>
          </p:spPr>
        </p:sp>
        <p:sp>
          <p:nvSpPr>
            <p:cNvPr id="21" name="Freeform 10"/>
            <p:cNvSpPr/>
            <p:nvPr/>
          </p:nvSpPr>
          <p:spPr bwMode="auto">
            <a:xfrm>
              <a:off x="641350" y="3881438"/>
              <a:ext cx="3340100" cy="2976563"/>
            </a:xfrm>
            <a:custGeom>
              <a:avLst/>
              <a:gdLst/>
              <a:ahLst/>
              <a:cxnLst/>
              <a:rect l="0" t="0" r="r" b="b"/>
              <a:pathLst>
                <a:path w="2104" h="1875">
                  <a:moveTo>
                    <a:pt x="0" y="0"/>
                  </a:moveTo>
                  <a:lnTo>
                    <a:pt x="3" y="3"/>
                  </a:lnTo>
                  <a:lnTo>
                    <a:pt x="1498" y="1875"/>
                  </a:lnTo>
                  <a:lnTo>
                    <a:pt x="2104" y="1875"/>
                  </a:lnTo>
                  <a:lnTo>
                    <a:pt x="228" y="57"/>
                  </a:lnTo>
                  <a:lnTo>
                    <a:pt x="0" y="0"/>
                  </a:lnTo>
                  <a:close/>
                </a:path>
              </a:pathLst>
            </a:custGeom>
            <a:solidFill>
              <a:schemeClr val="accent1">
                <a:lumMod val="75000"/>
              </a:schemeClr>
            </a:solidFill>
            <a:ln>
              <a:noFill/>
            </a:ln>
          </p:spPr>
        </p:sp>
        <p:sp>
          <p:nvSpPr>
            <p:cNvPr id="22" name="Freeform 11"/>
            <p:cNvSpPr/>
            <p:nvPr/>
          </p:nvSpPr>
          <p:spPr bwMode="auto">
            <a:xfrm>
              <a:off x="203200" y="3771900"/>
              <a:ext cx="2660650" cy="3086100"/>
            </a:xfrm>
            <a:custGeom>
              <a:avLst/>
              <a:gdLst/>
              <a:ahLst/>
              <a:cxnLst/>
              <a:rect l="0" t="0" r="r" b="b"/>
              <a:pathLst>
                <a:path w="1676" h="1944">
                  <a:moveTo>
                    <a:pt x="1676" y="1944"/>
                  </a:moveTo>
                  <a:lnTo>
                    <a:pt x="264" y="111"/>
                  </a:lnTo>
                  <a:lnTo>
                    <a:pt x="225" y="60"/>
                  </a:lnTo>
                  <a:lnTo>
                    <a:pt x="228" y="60"/>
                  </a:lnTo>
                  <a:lnTo>
                    <a:pt x="264" y="111"/>
                  </a:lnTo>
                  <a:lnTo>
                    <a:pt x="234" y="69"/>
                  </a:lnTo>
                  <a:lnTo>
                    <a:pt x="228" y="57"/>
                  </a:lnTo>
                  <a:lnTo>
                    <a:pt x="222" y="54"/>
                  </a:lnTo>
                  <a:lnTo>
                    <a:pt x="0" y="0"/>
                  </a:lnTo>
                  <a:lnTo>
                    <a:pt x="3" y="3"/>
                  </a:lnTo>
                  <a:lnTo>
                    <a:pt x="1223" y="1944"/>
                  </a:lnTo>
                  <a:lnTo>
                    <a:pt x="1676" y="1944"/>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1739673" y="914401"/>
            <a:ext cx="6947127" cy="3488266"/>
          </a:xfrm>
        </p:spPr>
        <p:txBody>
          <a:bodyPr anchor="b">
            <a:normAutofit/>
          </a:bodyPr>
          <a:lstStyle>
            <a:lvl1pPr algn="r">
              <a:defRPr sz="5400">
                <a:effectLst/>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2924238" y="4402666"/>
            <a:ext cx="5762563" cy="1364531"/>
          </a:xfrm>
        </p:spPr>
        <p:txBody>
          <a:bodyPr anchor="t">
            <a:normAutofit/>
          </a:bodyPr>
          <a:lstStyle>
            <a:lvl1pPr marL="0" indent="0" algn="r">
              <a:buNone/>
              <a:defRPr sz="18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editar el estilo de subtítulo del patrón</a:t>
            </a:r>
            <a:endParaRPr lang="en-US" dirty="0"/>
          </a:p>
        </p:txBody>
      </p:sp>
      <p:sp>
        <p:nvSpPr>
          <p:cNvPr id="4" name="Date Placeholder 3"/>
          <p:cNvSpPr>
            <a:spLocks noGrp="1"/>
          </p:cNvSpPr>
          <p:nvPr>
            <p:ph type="dt" sz="half" idx="10"/>
          </p:nvPr>
        </p:nvSpPr>
        <p:spPr>
          <a:xfrm>
            <a:off x="7325773" y="6117336"/>
            <a:ext cx="857473" cy="365125"/>
          </a:xfrm>
        </p:spPr>
        <p:txBody>
          <a:bodyPr/>
          <a:lstStyle/>
          <a:p>
            <a:fld id="{F0BBAD3D-7A80-4CD2-B136-72FB897C9703}" type="datetimeFigureOut">
              <a:rPr lang="es-MX" smtClean="0"/>
              <a:t>07/12/2020</a:t>
            </a:fld>
            <a:endParaRPr lang="es-MX"/>
          </a:p>
        </p:txBody>
      </p:sp>
      <p:sp>
        <p:nvSpPr>
          <p:cNvPr id="5" name="Footer Placeholder 4"/>
          <p:cNvSpPr>
            <a:spLocks noGrp="1"/>
          </p:cNvSpPr>
          <p:nvPr>
            <p:ph type="ftr" sz="quarter" idx="11"/>
          </p:nvPr>
        </p:nvSpPr>
        <p:spPr>
          <a:xfrm>
            <a:off x="3623733" y="6117336"/>
            <a:ext cx="3609438" cy="365125"/>
          </a:xfrm>
        </p:spPr>
        <p:txBody>
          <a:bodyPr/>
          <a:lstStyle/>
          <a:p>
            <a:endParaRPr lang="es-MX"/>
          </a:p>
        </p:txBody>
      </p:sp>
      <p:sp>
        <p:nvSpPr>
          <p:cNvPr id="6" name="Slide Number Placeholder 5"/>
          <p:cNvSpPr>
            <a:spLocks noGrp="1"/>
          </p:cNvSpPr>
          <p:nvPr>
            <p:ph type="sldNum" sz="quarter" idx="12"/>
          </p:nvPr>
        </p:nvSpPr>
        <p:spPr>
          <a:xfrm>
            <a:off x="8275320" y="6117336"/>
            <a:ext cx="411480" cy="365125"/>
          </a:xfrm>
        </p:spPr>
        <p:txBody>
          <a:bodyPr/>
          <a:lstStyle/>
          <a:p>
            <a:fld id="{27630F93-E563-42F6-BBA2-EFB258362187}" type="slidenum">
              <a:rPr lang="es-MX" smtClean="0"/>
              <a:t>‹Nº›</a:t>
            </a:fld>
            <a:endParaRPr lang="es-MX"/>
          </a:p>
        </p:txBody>
      </p:sp>
      <p:sp>
        <p:nvSpPr>
          <p:cNvPr id="23" name="Freeform 12"/>
          <p:cNvSpPr/>
          <p:nvPr/>
        </p:nvSpPr>
        <p:spPr bwMode="auto">
          <a:xfrm>
            <a:off x="203200" y="3771900"/>
            <a:ext cx="361950" cy="90488"/>
          </a:xfrm>
          <a:custGeom>
            <a:avLst/>
            <a:gdLst/>
            <a:ahLst/>
            <a:cxnLst/>
            <a:rect l="0" t="0" r="r" b="b"/>
            <a:pathLst>
              <a:path w="228" h="57">
                <a:moveTo>
                  <a:pt x="228" y="57"/>
                </a:moveTo>
                <a:lnTo>
                  <a:pt x="0" y="0"/>
                </a:lnTo>
                <a:lnTo>
                  <a:pt x="222" y="54"/>
                </a:lnTo>
                <a:lnTo>
                  <a:pt x="228" y="57"/>
                </a:lnTo>
                <a:close/>
              </a:path>
            </a:pathLst>
          </a:custGeom>
          <a:solidFill>
            <a:srgbClr val="29ABE2"/>
          </a:solidFill>
          <a:ln>
            <a:noFill/>
          </a:ln>
          <a:extLst>
            <a:ext uri="{91240B29-F687-4f45-9708-019B960494DF}">
              <a14:hiddenLine xmlns="" xmlns:a14="http://schemas.microsoft.com/office/drawing/2010/main" w="9525">
                <a:solidFill>
                  <a:srgbClr val="000000"/>
                </a:solidFill>
                <a:round/>
                <a:headEnd/>
                <a:tailEnd/>
              </a14:hiddenLine>
            </a:ext>
          </a:extLst>
        </p:spPr>
      </p:sp>
      <p:sp>
        <p:nvSpPr>
          <p:cNvPr id="24" name="Freeform 13"/>
          <p:cNvSpPr/>
          <p:nvPr/>
        </p:nvSpPr>
        <p:spPr bwMode="auto">
          <a:xfrm>
            <a:off x="560388" y="3867150"/>
            <a:ext cx="61913" cy="80963"/>
          </a:xfrm>
          <a:custGeom>
            <a:avLst/>
            <a:gdLst/>
            <a:ahLst/>
            <a:cxnLst/>
            <a:rect l="0" t="0" r="r" b="b"/>
            <a:pathLst>
              <a:path w="39" h="51">
                <a:moveTo>
                  <a:pt x="0" y="0"/>
                </a:moveTo>
                <a:lnTo>
                  <a:pt x="39" y="51"/>
                </a:lnTo>
                <a:lnTo>
                  <a:pt x="3" y="0"/>
                </a:lnTo>
                <a:lnTo>
                  <a:pt x="0" y="0"/>
                </a:lnTo>
                <a:close/>
              </a:path>
            </a:pathLst>
          </a:custGeom>
          <a:solidFill>
            <a:srgbClr val="29ABE2"/>
          </a:solidFill>
          <a:ln>
            <a:noFill/>
          </a:ln>
          <a:extLst>
            <a:ext uri="{91240B29-F687-4f45-9708-019B960494DF}">
              <a14:hiddenLine xmlns="" xmlns:a14="http://schemas.microsoft.com/office/drawing/2010/main" w="9525">
                <a:solidFill>
                  <a:srgbClr val="000000"/>
                </a:solidFill>
                <a:round/>
                <a:headEnd/>
                <a:tailEnd/>
              </a14:hiddenLine>
            </a:ext>
          </a:extLst>
        </p:spPr>
      </p:sp>
    </p:spTree>
    <p:extLst>
      <p:ext uri="{BB962C8B-B14F-4D97-AF65-F5344CB8AC3E}">
        <p14:creationId xmlns:p14="http://schemas.microsoft.com/office/powerpoint/2010/main" val="37219538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13523" y="4732865"/>
            <a:ext cx="7515991" cy="566738"/>
          </a:xfrm>
        </p:spPr>
        <p:txBody>
          <a:bodyPr anchor="b">
            <a:normAutofit/>
          </a:bodyPr>
          <a:lstStyle>
            <a:lvl1pPr algn="ctr">
              <a:defRPr sz="24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1789975" y="932112"/>
            <a:ext cx="6171065"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1113523" y="5299603"/>
            <a:ext cx="751599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5" name="Date Placeholder 4"/>
          <p:cNvSpPr>
            <a:spLocks noGrp="1"/>
          </p:cNvSpPr>
          <p:nvPr>
            <p:ph type="dt" sz="half" idx="10"/>
          </p:nvPr>
        </p:nvSpPr>
        <p:spPr/>
        <p:txBody>
          <a:bodyPr/>
          <a:lstStyle/>
          <a:p>
            <a:fld id="{F0BBAD3D-7A80-4CD2-B136-72FB897C9703}" type="datetimeFigureOut">
              <a:rPr lang="es-MX" smtClean="0"/>
              <a:t>07/12/2020</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27630F93-E563-42F6-BBA2-EFB258362187}" type="slidenum">
              <a:rPr lang="es-MX" smtClean="0"/>
              <a:t>‹Nº›</a:t>
            </a:fld>
            <a:endParaRPr lang="es-MX"/>
          </a:p>
        </p:txBody>
      </p:sp>
    </p:spTree>
    <p:extLst>
      <p:ext uri="{BB962C8B-B14F-4D97-AF65-F5344CB8AC3E}">
        <p14:creationId xmlns:p14="http://schemas.microsoft.com/office/powerpoint/2010/main" val="28304664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13524" y="685800"/>
            <a:ext cx="7515991" cy="3048000"/>
          </a:xfrm>
        </p:spPr>
        <p:txBody>
          <a:bodyPr anchor="ctr">
            <a:normAutofit/>
          </a:bodyPr>
          <a:lstStyle>
            <a:lvl1pPr algn="ctr">
              <a:defRPr sz="32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113524" y="4343400"/>
            <a:ext cx="7515992"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el estilo de texto del patrón</a:t>
            </a:r>
          </a:p>
        </p:txBody>
      </p:sp>
      <p:sp>
        <p:nvSpPr>
          <p:cNvPr id="4" name="Date Placeholder 3"/>
          <p:cNvSpPr>
            <a:spLocks noGrp="1"/>
          </p:cNvSpPr>
          <p:nvPr>
            <p:ph type="dt" sz="half" idx="10"/>
          </p:nvPr>
        </p:nvSpPr>
        <p:spPr/>
        <p:txBody>
          <a:bodyPr/>
          <a:lstStyle/>
          <a:p>
            <a:fld id="{F0BBAD3D-7A80-4CD2-B136-72FB897C9703}" type="datetimeFigureOut">
              <a:rPr lang="es-MX" smtClean="0"/>
              <a:t>07/12/2020</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7630F93-E563-42F6-BBA2-EFB258362187}" type="slidenum">
              <a:rPr lang="es-MX" smtClean="0"/>
              <a:t>‹Nº›</a:t>
            </a:fld>
            <a:endParaRPr lang="es-MX"/>
          </a:p>
        </p:txBody>
      </p:sp>
    </p:spTree>
    <p:extLst>
      <p:ext uri="{BB962C8B-B14F-4D97-AF65-F5344CB8AC3E}">
        <p14:creationId xmlns:p14="http://schemas.microsoft.com/office/powerpoint/2010/main" val="228301096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14" name="TextBox 13"/>
          <p:cNvSpPr txBox="1"/>
          <p:nvPr/>
        </p:nvSpPr>
        <p:spPr>
          <a:xfrm>
            <a:off x="969421" y="863023"/>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8172197" y="2819399"/>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1426741" y="685801"/>
            <a:ext cx="6974115" cy="2743199"/>
          </a:xfrm>
        </p:spPr>
        <p:txBody>
          <a:bodyPr anchor="ctr">
            <a:normAutofit/>
          </a:bodyPr>
          <a:lstStyle>
            <a:lvl1pPr algn="ctr">
              <a:defRPr sz="3200" b="0" cap="none">
                <a:solidFill>
                  <a:schemeClr val="tx1"/>
                </a:solidFill>
              </a:defRPr>
            </a:lvl1pPr>
          </a:lstStyle>
          <a:p>
            <a:r>
              <a:rPr lang="es-ES"/>
              <a:t>Haga clic para modificar el estilo de título del patrón</a:t>
            </a:r>
            <a:endParaRPr lang="en-US" dirty="0"/>
          </a:p>
        </p:txBody>
      </p:sp>
      <p:sp>
        <p:nvSpPr>
          <p:cNvPr id="10" name="Text Placeholder 9"/>
          <p:cNvSpPr>
            <a:spLocks noGrp="1"/>
          </p:cNvSpPr>
          <p:nvPr>
            <p:ph type="body" sz="quarter" idx="13"/>
          </p:nvPr>
        </p:nvSpPr>
        <p:spPr>
          <a:xfrm>
            <a:off x="1598235" y="3428999"/>
            <a:ext cx="6631128"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Editar el estilo de texto del patrón</a:t>
            </a:r>
          </a:p>
        </p:txBody>
      </p:sp>
      <p:sp>
        <p:nvSpPr>
          <p:cNvPr id="3" name="Text Placeholder 2"/>
          <p:cNvSpPr>
            <a:spLocks noGrp="1"/>
          </p:cNvSpPr>
          <p:nvPr>
            <p:ph type="body" idx="1"/>
          </p:nvPr>
        </p:nvSpPr>
        <p:spPr>
          <a:xfrm>
            <a:off x="1113523" y="4343400"/>
            <a:ext cx="751599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el estilo de texto del patrón</a:t>
            </a:r>
          </a:p>
        </p:txBody>
      </p:sp>
      <p:sp>
        <p:nvSpPr>
          <p:cNvPr id="4" name="Date Placeholder 3"/>
          <p:cNvSpPr>
            <a:spLocks noGrp="1"/>
          </p:cNvSpPr>
          <p:nvPr>
            <p:ph type="dt" sz="half" idx="10"/>
          </p:nvPr>
        </p:nvSpPr>
        <p:spPr/>
        <p:txBody>
          <a:bodyPr/>
          <a:lstStyle/>
          <a:p>
            <a:fld id="{F0BBAD3D-7A80-4CD2-B136-72FB897C9703}" type="datetimeFigureOut">
              <a:rPr lang="es-MX" smtClean="0"/>
              <a:t>07/12/2020</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7630F93-E563-42F6-BBA2-EFB258362187}" type="slidenum">
              <a:rPr lang="es-MX" smtClean="0"/>
              <a:t>‹Nº›</a:t>
            </a:fld>
            <a:endParaRPr lang="es-MX"/>
          </a:p>
        </p:txBody>
      </p:sp>
    </p:spTree>
    <p:extLst>
      <p:ext uri="{BB962C8B-B14F-4D97-AF65-F5344CB8AC3E}">
        <p14:creationId xmlns:p14="http://schemas.microsoft.com/office/powerpoint/2010/main" val="392134612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113525" y="3308581"/>
            <a:ext cx="7515989" cy="1468800"/>
          </a:xfrm>
        </p:spPr>
        <p:txBody>
          <a:bodyPr anchor="b">
            <a:normAutofit/>
          </a:bodyPr>
          <a:lstStyle>
            <a:lvl1pPr algn="r">
              <a:defRPr sz="32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113524" y="4777381"/>
            <a:ext cx="751599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el estilo de texto del patrón</a:t>
            </a:r>
          </a:p>
        </p:txBody>
      </p:sp>
      <p:sp>
        <p:nvSpPr>
          <p:cNvPr id="4" name="Date Placeholder 3"/>
          <p:cNvSpPr>
            <a:spLocks noGrp="1"/>
          </p:cNvSpPr>
          <p:nvPr>
            <p:ph type="dt" sz="half" idx="10"/>
          </p:nvPr>
        </p:nvSpPr>
        <p:spPr/>
        <p:txBody>
          <a:bodyPr/>
          <a:lstStyle/>
          <a:p>
            <a:fld id="{F0BBAD3D-7A80-4CD2-B136-72FB897C9703}" type="datetimeFigureOut">
              <a:rPr lang="es-MX" smtClean="0"/>
              <a:t>07/12/2020</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7630F93-E563-42F6-BBA2-EFB258362187}" type="slidenum">
              <a:rPr lang="es-MX" smtClean="0"/>
              <a:t>‹Nº›</a:t>
            </a:fld>
            <a:endParaRPr lang="es-MX"/>
          </a:p>
        </p:txBody>
      </p:sp>
    </p:spTree>
    <p:extLst>
      <p:ext uri="{BB962C8B-B14F-4D97-AF65-F5344CB8AC3E}">
        <p14:creationId xmlns:p14="http://schemas.microsoft.com/office/powerpoint/2010/main" val="18526045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4" name="TextBox 13"/>
          <p:cNvSpPr txBox="1"/>
          <p:nvPr/>
        </p:nvSpPr>
        <p:spPr>
          <a:xfrm>
            <a:off x="969421" y="863023"/>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8172197" y="2819399"/>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1426741" y="685801"/>
            <a:ext cx="6974115" cy="2743199"/>
          </a:xfrm>
        </p:spPr>
        <p:txBody>
          <a:bodyPr anchor="ctr">
            <a:normAutofit/>
          </a:bodyPr>
          <a:lstStyle>
            <a:lvl1pPr algn="ctr">
              <a:defRPr sz="3200" b="0" cap="none">
                <a:solidFill>
                  <a:schemeClr val="tx1"/>
                </a:solidFill>
              </a:defRPr>
            </a:lvl1pPr>
          </a:lstStyle>
          <a:p>
            <a:r>
              <a:rPr lang="es-ES"/>
              <a:t>Haga clic para modificar el estilo de título del patrón</a:t>
            </a:r>
            <a:endParaRPr lang="en-US" dirty="0"/>
          </a:p>
        </p:txBody>
      </p:sp>
      <p:sp>
        <p:nvSpPr>
          <p:cNvPr id="10" name="Text Placeholder 9"/>
          <p:cNvSpPr>
            <a:spLocks noGrp="1"/>
          </p:cNvSpPr>
          <p:nvPr>
            <p:ph type="body" sz="quarter" idx="13"/>
          </p:nvPr>
        </p:nvSpPr>
        <p:spPr>
          <a:xfrm>
            <a:off x="1113525" y="3886200"/>
            <a:ext cx="751599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s-ES"/>
              <a:t>Editar el estilo de texto del patrón</a:t>
            </a:r>
          </a:p>
        </p:txBody>
      </p:sp>
      <p:sp>
        <p:nvSpPr>
          <p:cNvPr id="3" name="Text Placeholder 2"/>
          <p:cNvSpPr>
            <a:spLocks noGrp="1"/>
          </p:cNvSpPr>
          <p:nvPr>
            <p:ph type="body" idx="1"/>
          </p:nvPr>
        </p:nvSpPr>
        <p:spPr>
          <a:xfrm>
            <a:off x="1113524" y="4775200"/>
            <a:ext cx="751599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el estilo de texto del patrón</a:t>
            </a:r>
          </a:p>
        </p:txBody>
      </p:sp>
      <p:sp>
        <p:nvSpPr>
          <p:cNvPr id="4" name="Date Placeholder 3"/>
          <p:cNvSpPr>
            <a:spLocks noGrp="1"/>
          </p:cNvSpPr>
          <p:nvPr>
            <p:ph type="dt" sz="half" idx="10"/>
          </p:nvPr>
        </p:nvSpPr>
        <p:spPr/>
        <p:txBody>
          <a:bodyPr/>
          <a:lstStyle/>
          <a:p>
            <a:fld id="{F0BBAD3D-7A80-4CD2-B136-72FB897C9703}" type="datetimeFigureOut">
              <a:rPr lang="es-MX" smtClean="0"/>
              <a:t>07/12/2020</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7630F93-E563-42F6-BBA2-EFB258362187}" type="slidenum">
              <a:rPr lang="es-MX" smtClean="0"/>
              <a:t>‹Nº›</a:t>
            </a:fld>
            <a:endParaRPr lang="es-MX"/>
          </a:p>
        </p:txBody>
      </p:sp>
    </p:spTree>
    <p:extLst>
      <p:ext uri="{BB962C8B-B14F-4D97-AF65-F5344CB8AC3E}">
        <p14:creationId xmlns:p14="http://schemas.microsoft.com/office/powerpoint/2010/main" val="356124437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1113525" y="685801"/>
            <a:ext cx="7515991" cy="2727325"/>
          </a:xfrm>
        </p:spPr>
        <p:txBody>
          <a:bodyPr vert="horz" lIns="91440" tIns="45720" rIns="91440" bIns="45720" rtlCol="0" anchor="ctr">
            <a:normAutofit/>
          </a:bodyPr>
          <a:lstStyle>
            <a:lvl1pPr>
              <a:defRPr lang="en-US" b="0" dirty="0"/>
            </a:lvl1pPr>
          </a:lstStyle>
          <a:p>
            <a:pPr marL="0" lvl="0"/>
            <a:r>
              <a:rPr lang="es-ES"/>
              <a:t>Haga clic para modificar el estilo de título del patrón</a:t>
            </a:r>
            <a:endParaRPr lang="en-US" dirty="0"/>
          </a:p>
        </p:txBody>
      </p:sp>
      <p:sp>
        <p:nvSpPr>
          <p:cNvPr id="10" name="Text Placeholder 9"/>
          <p:cNvSpPr>
            <a:spLocks noGrp="1"/>
          </p:cNvSpPr>
          <p:nvPr>
            <p:ph type="body" sz="quarter" idx="13"/>
          </p:nvPr>
        </p:nvSpPr>
        <p:spPr>
          <a:xfrm>
            <a:off x="1113524" y="3505200"/>
            <a:ext cx="7515992"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s-ES"/>
              <a:t>Editar el estilo de texto del patrón</a:t>
            </a:r>
          </a:p>
        </p:txBody>
      </p:sp>
      <p:sp>
        <p:nvSpPr>
          <p:cNvPr id="3" name="Text Placeholder 2"/>
          <p:cNvSpPr>
            <a:spLocks noGrp="1"/>
          </p:cNvSpPr>
          <p:nvPr>
            <p:ph type="body" idx="1"/>
          </p:nvPr>
        </p:nvSpPr>
        <p:spPr>
          <a:xfrm>
            <a:off x="1113524" y="4343400"/>
            <a:ext cx="7515992"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el estilo de texto del patrón</a:t>
            </a:r>
          </a:p>
        </p:txBody>
      </p:sp>
      <p:sp>
        <p:nvSpPr>
          <p:cNvPr id="4" name="Date Placeholder 3"/>
          <p:cNvSpPr>
            <a:spLocks noGrp="1"/>
          </p:cNvSpPr>
          <p:nvPr>
            <p:ph type="dt" sz="half" idx="10"/>
          </p:nvPr>
        </p:nvSpPr>
        <p:spPr/>
        <p:txBody>
          <a:bodyPr/>
          <a:lstStyle/>
          <a:p>
            <a:fld id="{F0BBAD3D-7A80-4CD2-B136-72FB897C9703}" type="datetimeFigureOut">
              <a:rPr lang="es-MX" smtClean="0"/>
              <a:t>07/12/2020</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7630F93-E563-42F6-BBA2-EFB258362187}" type="slidenum">
              <a:rPr lang="es-MX" smtClean="0"/>
              <a:t>‹Nº›</a:t>
            </a:fld>
            <a:endParaRPr lang="es-MX"/>
          </a:p>
        </p:txBody>
      </p:sp>
    </p:spTree>
    <p:extLst>
      <p:ext uri="{BB962C8B-B14F-4D97-AF65-F5344CB8AC3E}">
        <p14:creationId xmlns:p14="http://schemas.microsoft.com/office/powerpoint/2010/main" val="20459725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F0BBAD3D-7A80-4CD2-B136-72FB897C9703}" type="datetimeFigureOut">
              <a:rPr lang="es-MX" smtClean="0"/>
              <a:t>07/12/2020</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7630F93-E563-42F6-BBA2-EFB258362187}" type="slidenum">
              <a:rPr lang="es-MX" smtClean="0"/>
              <a:t>‹Nº›</a:t>
            </a:fld>
            <a:endParaRPr lang="es-MX"/>
          </a:p>
        </p:txBody>
      </p:sp>
    </p:spTree>
    <p:extLst>
      <p:ext uri="{BB962C8B-B14F-4D97-AF65-F5344CB8AC3E}">
        <p14:creationId xmlns:p14="http://schemas.microsoft.com/office/powerpoint/2010/main" val="18342079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01393" y="685800"/>
            <a:ext cx="1328123" cy="5105400"/>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1113524" y="685800"/>
            <a:ext cx="6016373" cy="5105400"/>
          </a:xfrm>
        </p:spPr>
        <p:txBody>
          <a:bodyPr vert="eaVert" ancho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F0BBAD3D-7A80-4CD2-B136-72FB897C9703}" type="datetimeFigureOut">
              <a:rPr lang="es-MX" smtClean="0"/>
              <a:t>07/12/2020</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7630F93-E563-42F6-BBA2-EFB258362187}" type="slidenum">
              <a:rPr lang="es-MX" smtClean="0"/>
              <a:t>‹Nº›</a:t>
            </a:fld>
            <a:endParaRPr lang="es-MX"/>
          </a:p>
        </p:txBody>
      </p:sp>
    </p:spTree>
    <p:extLst>
      <p:ext uri="{BB962C8B-B14F-4D97-AF65-F5344CB8AC3E}">
        <p14:creationId xmlns:p14="http://schemas.microsoft.com/office/powerpoint/2010/main" val="17951254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982133" y="457201"/>
            <a:ext cx="7704667" cy="1981200"/>
          </a:xfrm>
        </p:spPr>
        <p:txBody>
          <a:bodyPr/>
          <a:lstStyle/>
          <a:p>
            <a:r>
              <a:rPr lang="es-ES"/>
              <a:t>Haga clic para modificar el estilo de título del patrón</a:t>
            </a:r>
            <a:endParaRPr lang="en-US" dirty="0"/>
          </a:p>
        </p:txBody>
      </p:sp>
      <p:sp>
        <p:nvSpPr>
          <p:cNvPr id="3" name="Content Placeholder 2"/>
          <p:cNvSpPr>
            <a:spLocks noGrp="1"/>
          </p:cNvSpPr>
          <p:nvPr>
            <p:ph idx="1"/>
          </p:nvPr>
        </p:nvSpPr>
        <p:spPr>
          <a:xfrm>
            <a:off x="982133" y="2667000"/>
            <a:ext cx="7704667" cy="3332816"/>
          </a:xfrm>
        </p:spPr>
        <p:txBody>
          <a:bodyPr anchor="ct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a:xfrm>
            <a:off x="7344329" y="6108173"/>
            <a:ext cx="857473" cy="365125"/>
          </a:xfrm>
        </p:spPr>
        <p:txBody>
          <a:bodyPr/>
          <a:lstStyle/>
          <a:p>
            <a:fld id="{F0BBAD3D-7A80-4CD2-B136-72FB897C9703}" type="datetimeFigureOut">
              <a:rPr lang="es-MX" smtClean="0"/>
              <a:t>07/12/2020</a:t>
            </a:fld>
            <a:endParaRPr lang="es-MX"/>
          </a:p>
        </p:txBody>
      </p:sp>
      <p:sp>
        <p:nvSpPr>
          <p:cNvPr id="5" name="Footer Placeholder 4"/>
          <p:cNvSpPr>
            <a:spLocks noGrp="1"/>
          </p:cNvSpPr>
          <p:nvPr>
            <p:ph type="ftr" sz="quarter" idx="11"/>
          </p:nvPr>
        </p:nvSpPr>
        <p:spPr>
          <a:xfrm>
            <a:off x="1972647" y="6108173"/>
            <a:ext cx="5314517" cy="365125"/>
          </a:xfrm>
        </p:spPr>
        <p:txBody>
          <a:bodyPr/>
          <a:lstStyle/>
          <a:p>
            <a:endParaRPr lang="es-MX"/>
          </a:p>
        </p:txBody>
      </p:sp>
      <p:sp>
        <p:nvSpPr>
          <p:cNvPr id="6" name="Slide Number Placeholder 5"/>
          <p:cNvSpPr>
            <a:spLocks noGrp="1"/>
          </p:cNvSpPr>
          <p:nvPr>
            <p:ph type="sldNum" sz="quarter" idx="12"/>
          </p:nvPr>
        </p:nvSpPr>
        <p:spPr>
          <a:xfrm>
            <a:off x="8258967" y="6108173"/>
            <a:ext cx="427833" cy="365125"/>
          </a:xfrm>
        </p:spPr>
        <p:txBody>
          <a:bodyPr/>
          <a:lstStyle/>
          <a:p>
            <a:fld id="{27630F93-E563-42F6-BBA2-EFB258362187}" type="slidenum">
              <a:rPr lang="es-MX" smtClean="0"/>
              <a:t>‹Nº›</a:t>
            </a:fld>
            <a:endParaRPr lang="es-MX"/>
          </a:p>
        </p:txBody>
      </p:sp>
    </p:spTree>
    <p:extLst>
      <p:ext uri="{BB962C8B-B14F-4D97-AF65-F5344CB8AC3E}">
        <p14:creationId xmlns:p14="http://schemas.microsoft.com/office/powerpoint/2010/main" val="41487023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986995" y="2666998"/>
            <a:ext cx="6699805" cy="2360071"/>
          </a:xfrm>
        </p:spPr>
        <p:txBody>
          <a:bodyPr anchor="b"/>
          <a:lstStyle>
            <a:lvl1pPr algn="r">
              <a:defRPr sz="40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986998" y="5027070"/>
            <a:ext cx="6699802"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el estilo de texto del patrón</a:t>
            </a:r>
          </a:p>
        </p:txBody>
      </p:sp>
      <p:sp>
        <p:nvSpPr>
          <p:cNvPr id="4" name="Date Placeholder 3"/>
          <p:cNvSpPr>
            <a:spLocks noGrp="1"/>
          </p:cNvSpPr>
          <p:nvPr>
            <p:ph type="dt" sz="half" idx="10"/>
          </p:nvPr>
        </p:nvSpPr>
        <p:spPr/>
        <p:txBody>
          <a:bodyPr/>
          <a:lstStyle/>
          <a:p>
            <a:fld id="{F0BBAD3D-7A80-4CD2-B136-72FB897C9703}" type="datetimeFigureOut">
              <a:rPr lang="es-MX" smtClean="0"/>
              <a:t>07/12/2020</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a:xfrm>
            <a:off x="8273317" y="6116070"/>
            <a:ext cx="413483" cy="365125"/>
          </a:xfrm>
        </p:spPr>
        <p:txBody>
          <a:bodyPr/>
          <a:lstStyle/>
          <a:p>
            <a:fld id="{27630F93-E563-42F6-BBA2-EFB258362187}" type="slidenum">
              <a:rPr lang="es-MX" smtClean="0"/>
              <a:t>‹Nº›</a:t>
            </a:fld>
            <a:endParaRPr lang="es-MX"/>
          </a:p>
        </p:txBody>
      </p:sp>
    </p:spTree>
    <p:extLst>
      <p:ext uri="{BB962C8B-B14F-4D97-AF65-F5344CB8AC3E}">
        <p14:creationId xmlns:p14="http://schemas.microsoft.com/office/powerpoint/2010/main" val="1274907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982133" y="685801"/>
            <a:ext cx="7704667" cy="1752599"/>
          </a:xfrm>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982133" y="2667000"/>
            <a:ext cx="3739896" cy="3368674"/>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4946904" y="2667000"/>
            <a:ext cx="3739896" cy="3346824"/>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F0BBAD3D-7A80-4CD2-B136-72FB897C9703}" type="datetimeFigureOut">
              <a:rPr lang="es-MX" smtClean="0"/>
              <a:t>07/12/2020</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27630F93-E563-42F6-BBA2-EFB258362187}" type="slidenum">
              <a:rPr lang="es-MX" smtClean="0"/>
              <a:t>‹Nº›</a:t>
            </a:fld>
            <a:endParaRPr lang="es-MX"/>
          </a:p>
        </p:txBody>
      </p:sp>
    </p:spTree>
    <p:extLst>
      <p:ext uri="{BB962C8B-B14F-4D97-AF65-F5344CB8AC3E}">
        <p14:creationId xmlns:p14="http://schemas.microsoft.com/office/powerpoint/2010/main" val="34438000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329481" y="2658533"/>
            <a:ext cx="3456291"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4" name="Content Placeholder 3"/>
          <p:cNvSpPr>
            <a:spLocks noGrp="1"/>
          </p:cNvSpPr>
          <p:nvPr>
            <p:ph sz="half" idx="2"/>
          </p:nvPr>
        </p:nvSpPr>
        <p:spPr>
          <a:xfrm>
            <a:off x="1113523" y="3335336"/>
            <a:ext cx="3672248" cy="2665259"/>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5161710" y="2667000"/>
            <a:ext cx="3467806"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6" name="Content Placeholder 5"/>
          <p:cNvSpPr>
            <a:spLocks noGrp="1"/>
          </p:cNvSpPr>
          <p:nvPr>
            <p:ph sz="quarter" idx="4"/>
          </p:nvPr>
        </p:nvSpPr>
        <p:spPr>
          <a:xfrm>
            <a:off x="4957266" y="3335336"/>
            <a:ext cx="3672248" cy="2665259"/>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F0BBAD3D-7A80-4CD2-B136-72FB897C9703}" type="datetimeFigureOut">
              <a:rPr lang="es-MX" smtClean="0"/>
              <a:t>07/12/2020</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27630F93-E563-42F6-BBA2-EFB258362187}" type="slidenum">
              <a:rPr lang="es-MX" smtClean="0"/>
              <a:t>‹Nº›</a:t>
            </a:fld>
            <a:endParaRPr lang="es-MX"/>
          </a:p>
        </p:txBody>
      </p:sp>
    </p:spTree>
    <p:extLst>
      <p:ext uri="{BB962C8B-B14F-4D97-AF65-F5344CB8AC3E}">
        <p14:creationId xmlns:p14="http://schemas.microsoft.com/office/powerpoint/2010/main" val="33190345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F0BBAD3D-7A80-4CD2-B136-72FB897C9703}" type="datetimeFigureOut">
              <a:rPr lang="es-MX" smtClean="0"/>
              <a:t>07/12/2020</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27630F93-E563-42F6-BBA2-EFB258362187}" type="slidenum">
              <a:rPr lang="es-MX" smtClean="0"/>
              <a:t>‹Nº›</a:t>
            </a:fld>
            <a:endParaRPr lang="es-MX"/>
          </a:p>
        </p:txBody>
      </p:sp>
    </p:spTree>
    <p:extLst>
      <p:ext uri="{BB962C8B-B14F-4D97-AF65-F5344CB8AC3E}">
        <p14:creationId xmlns:p14="http://schemas.microsoft.com/office/powerpoint/2010/main" val="25302758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0BBAD3D-7A80-4CD2-B136-72FB897C9703}" type="datetimeFigureOut">
              <a:rPr lang="es-MX" smtClean="0"/>
              <a:t>07/12/2020</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27630F93-E563-42F6-BBA2-EFB258362187}" type="slidenum">
              <a:rPr lang="es-MX" smtClean="0"/>
              <a:t>‹Nº›</a:t>
            </a:fld>
            <a:endParaRPr lang="es-MX"/>
          </a:p>
        </p:txBody>
      </p:sp>
    </p:spTree>
    <p:extLst>
      <p:ext uri="{BB962C8B-B14F-4D97-AF65-F5344CB8AC3E}">
        <p14:creationId xmlns:p14="http://schemas.microsoft.com/office/powerpoint/2010/main" val="9136283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13524" y="1600200"/>
            <a:ext cx="2662534" cy="1371600"/>
          </a:xfrm>
        </p:spPr>
        <p:txBody>
          <a:bodyPr anchor="b">
            <a:normAutofit/>
          </a:bodyPr>
          <a:lstStyle>
            <a:lvl1pPr algn="ctr">
              <a:defRPr sz="2400" b="0"/>
            </a:lvl1pPr>
          </a:lstStyle>
          <a:p>
            <a:r>
              <a:rPr lang="es-ES"/>
              <a:t>Haga clic para modificar el estilo de título del patrón</a:t>
            </a:r>
            <a:endParaRPr lang="en-US" dirty="0"/>
          </a:p>
        </p:txBody>
      </p:sp>
      <p:sp>
        <p:nvSpPr>
          <p:cNvPr id="3" name="Content Placeholder 2"/>
          <p:cNvSpPr>
            <a:spLocks noGrp="1"/>
          </p:cNvSpPr>
          <p:nvPr>
            <p:ph idx="1"/>
          </p:nvPr>
        </p:nvSpPr>
        <p:spPr>
          <a:xfrm>
            <a:off x="3947553" y="685800"/>
            <a:ext cx="4681962"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1113524" y="2971800"/>
            <a:ext cx="2662534"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5" name="Date Placeholder 4"/>
          <p:cNvSpPr>
            <a:spLocks noGrp="1"/>
          </p:cNvSpPr>
          <p:nvPr>
            <p:ph type="dt" sz="half" idx="10"/>
          </p:nvPr>
        </p:nvSpPr>
        <p:spPr/>
        <p:txBody>
          <a:bodyPr/>
          <a:lstStyle/>
          <a:p>
            <a:fld id="{F0BBAD3D-7A80-4CD2-B136-72FB897C9703}" type="datetimeFigureOut">
              <a:rPr lang="es-MX" smtClean="0"/>
              <a:t>07/12/2020</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27630F93-E563-42F6-BBA2-EFB258362187}" type="slidenum">
              <a:rPr lang="es-MX" smtClean="0"/>
              <a:t>‹Nº›</a:t>
            </a:fld>
            <a:endParaRPr lang="es-MX"/>
          </a:p>
        </p:txBody>
      </p:sp>
    </p:spTree>
    <p:extLst>
      <p:ext uri="{BB962C8B-B14F-4D97-AF65-F5344CB8AC3E}">
        <p14:creationId xmlns:p14="http://schemas.microsoft.com/office/powerpoint/2010/main" val="42454417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12332" y="1752599"/>
            <a:ext cx="4070679" cy="1371600"/>
          </a:xfrm>
        </p:spPr>
        <p:txBody>
          <a:bodyPr anchor="b">
            <a:normAutofit/>
          </a:bodyPr>
          <a:lstStyle>
            <a:lvl1pPr algn="ctr">
              <a:defRPr sz="2800" b="0"/>
            </a:lvl1pPr>
          </a:lstStyle>
          <a:p>
            <a:r>
              <a:rPr lang="es-ES"/>
              <a:t>Haga clic para modificar el estilo de título del patrón</a:t>
            </a:r>
            <a:endParaRPr lang="en-US" dirty="0"/>
          </a:p>
        </p:txBody>
      </p:sp>
      <p:sp>
        <p:nvSpPr>
          <p:cNvPr id="14" name="Picture Placeholder 2"/>
          <p:cNvSpPr>
            <a:spLocks noGrp="1" noChangeAspect="1"/>
          </p:cNvSpPr>
          <p:nvPr>
            <p:ph type="pic" idx="1"/>
          </p:nvPr>
        </p:nvSpPr>
        <p:spPr>
          <a:xfrm>
            <a:off x="5697495" y="914400"/>
            <a:ext cx="2461371"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1112332" y="3124199"/>
            <a:ext cx="4070679"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5" name="Date Placeholder 4"/>
          <p:cNvSpPr>
            <a:spLocks noGrp="1"/>
          </p:cNvSpPr>
          <p:nvPr>
            <p:ph type="dt" sz="half" idx="10"/>
          </p:nvPr>
        </p:nvSpPr>
        <p:spPr/>
        <p:txBody>
          <a:bodyPr/>
          <a:lstStyle/>
          <a:p>
            <a:fld id="{F0BBAD3D-7A80-4CD2-B136-72FB897C9703}" type="datetimeFigureOut">
              <a:rPr lang="es-MX" smtClean="0"/>
              <a:t>07/12/2020</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27630F93-E563-42F6-BBA2-EFB258362187}" type="slidenum">
              <a:rPr lang="es-MX" smtClean="0"/>
              <a:t>‹Nº›</a:t>
            </a:fld>
            <a:endParaRPr lang="es-MX"/>
          </a:p>
        </p:txBody>
      </p:sp>
    </p:spTree>
    <p:extLst>
      <p:ext uri="{BB962C8B-B14F-4D97-AF65-F5344CB8AC3E}">
        <p14:creationId xmlns:p14="http://schemas.microsoft.com/office/powerpoint/2010/main" val="13810383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14" name="Group 13"/>
          <p:cNvGrpSpPr/>
          <p:nvPr/>
        </p:nvGrpSpPr>
        <p:grpSpPr>
          <a:xfrm>
            <a:off x="0" y="0"/>
            <a:ext cx="2132013" cy="6858001"/>
            <a:chOff x="0" y="0"/>
            <a:chExt cx="2132013" cy="6858001"/>
          </a:xfrm>
        </p:grpSpPr>
        <p:sp>
          <p:nvSpPr>
            <p:cNvPr id="15" name="Freeform 6"/>
            <p:cNvSpPr/>
            <p:nvPr/>
          </p:nvSpPr>
          <p:spPr bwMode="auto">
            <a:xfrm>
              <a:off x="0" y="0"/>
              <a:ext cx="1073150" cy="5291138"/>
            </a:xfrm>
            <a:custGeom>
              <a:avLst/>
              <a:gdLst/>
              <a:ahLst/>
              <a:cxnLst/>
              <a:rect l="0" t="0" r="r" b="b"/>
              <a:pathLst>
                <a:path w="676" h="3333">
                  <a:moveTo>
                    <a:pt x="0" y="3132"/>
                  </a:moveTo>
                  <a:lnTo>
                    <a:pt x="0" y="3312"/>
                  </a:lnTo>
                  <a:lnTo>
                    <a:pt x="126" y="3333"/>
                  </a:lnTo>
                  <a:lnTo>
                    <a:pt x="676" y="0"/>
                  </a:lnTo>
                  <a:lnTo>
                    <a:pt x="514" y="0"/>
                  </a:lnTo>
                  <a:lnTo>
                    <a:pt x="0" y="3132"/>
                  </a:lnTo>
                  <a:close/>
                </a:path>
              </a:pathLst>
            </a:custGeom>
            <a:solidFill>
              <a:schemeClr val="accent1"/>
            </a:solidFill>
            <a:ln>
              <a:noFill/>
            </a:ln>
          </p:spPr>
        </p:sp>
        <p:sp>
          <p:nvSpPr>
            <p:cNvPr id="16" name="Freeform 7"/>
            <p:cNvSpPr/>
            <p:nvPr/>
          </p:nvSpPr>
          <p:spPr bwMode="auto">
            <a:xfrm>
              <a:off x="0" y="0"/>
              <a:ext cx="758825" cy="4624388"/>
            </a:xfrm>
            <a:custGeom>
              <a:avLst/>
              <a:gdLst/>
              <a:ahLst/>
              <a:cxnLst/>
              <a:rect l="0" t="0" r="r" b="b"/>
              <a:pathLst>
                <a:path w="478" h="2913">
                  <a:moveTo>
                    <a:pt x="478" y="0"/>
                  </a:moveTo>
                  <a:lnTo>
                    <a:pt x="318" y="0"/>
                  </a:lnTo>
                  <a:lnTo>
                    <a:pt x="0" y="1938"/>
                  </a:lnTo>
                  <a:lnTo>
                    <a:pt x="0" y="2913"/>
                  </a:lnTo>
                  <a:lnTo>
                    <a:pt x="478" y="0"/>
                  </a:lnTo>
                  <a:close/>
                </a:path>
              </a:pathLst>
            </a:custGeom>
            <a:solidFill>
              <a:schemeClr val="tx1">
                <a:lumMod val="65000"/>
                <a:lumOff val="35000"/>
              </a:schemeClr>
            </a:solidFill>
            <a:ln>
              <a:noFill/>
            </a:ln>
          </p:spPr>
        </p:sp>
        <p:sp>
          <p:nvSpPr>
            <p:cNvPr id="17" name="Freeform 8"/>
            <p:cNvSpPr/>
            <p:nvPr/>
          </p:nvSpPr>
          <p:spPr bwMode="auto">
            <a:xfrm>
              <a:off x="0" y="5662613"/>
              <a:ext cx="906463" cy="1195388"/>
            </a:xfrm>
            <a:custGeom>
              <a:avLst/>
              <a:gdLst/>
              <a:ahLst/>
              <a:cxnLst/>
              <a:rect l="0" t="0" r="r" b="b"/>
              <a:pathLst>
                <a:path w="571" h="753">
                  <a:moveTo>
                    <a:pt x="0" y="0"/>
                  </a:moveTo>
                  <a:lnTo>
                    <a:pt x="0" y="12"/>
                  </a:lnTo>
                  <a:lnTo>
                    <a:pt x="538" y="753"/>
                  </a:lnTo>
                  <a:lnTo>
                    <a:pt x="571" y="753"/>
                  </a:lnTo>
                  <a:lnTo>
                    <a:pt x="0" y="0"/>
                  </a:lnTo>
                  <a:close/>
                </a:path>
              </a:pathLst>
            </a:custGeom>
            <a:solidFill>
              <a:schemeClr val="tx1">
                <a:lumMod val="85000"/>
                <a:lumOff val="15000"/>
              </a:schemeClr>
            </a:solidFill>
            <a:ln>
              <a:noFill/>
            </a:ln>
          </p:spPr>
        </p:sp>
        <p:sp>
          <p:nvSpPr>
            <p:cNvPr id="18" name="Freeform 9"/>
            <p:cNvSpPr/>
            <p:nvPr/>
          </p:nvSpPr>
          <p:spPr bwMode="auto">
            <a:xfrm>
              <a:off x="0" y="5295900"/>
              <a:ext cx="1487488" cy="1562100"/>
            </a:xfrm>
            <a:custGeom>
              <a:avLst/>
              <a:gdLst/>
              <a:ahLst/>
              <a:cxnLst/>
              <a:rect l="0" t="0" r="r" b="b"/>
              <a:pathLst>
                <a:path w="937" h="984">
                  <a:moveTo>
                    <a:pt x="0" y="0"/>
                  </a:moveTo>
                  <a:lnTo>
                    <a:pt x="0" y="3"/>
                  </a:lnTo>
                  <a:lnTo>
                    <a:pt x="901" y="984"/>
                  </a:lnTo>
                  <a:lnTo>
                    <a:pt x="937" y="984"/>
                  </a:lnTo>
                  <a:lnTo>
                    <a:pt x="0" y="0"/>
                  </a:lnTo>
                  <a:close/>
                </a:path>
              </a:pathLst>
            </a:custGeom>
            <a:solidFill>
              <a:schemeClr val="accent1">
                <a:lumMod val="50000"/>
              </a:schemeClr>
            </a:solidFill>
            <a:ln>
              <a:noFill/>
            </a:ln>
          </p:spPr>
        </p:sp>
        <p:sp>
          <p:nvSpPr>
            <p:cNvPr id="19" name="Freeform 10"/>
            <p:cNvSpPr/>
            <p:nvPr/>
          </p:nvSpPr>
          <p:spPr bwMode="auto">
            <a:xfrm>
              <a:off x="0" y="5257800"/>
              <a:ext cx="2132013" cy="1600200"/>
            </a:xfrm>
            <a:custGeom>
              <a:avLst/>
              <a:gdLst/>
              <a:ahLst/>
              <a:cxnLst/>
              <a:rect l="0" t="0" r="r" b="b"/>
              <a:pathLst>
                <a:path w="1343" h="1008">
                  <a:moveTo>
                    <a:pt x="0" y="24"/>
                  </a:moveTo>
                  <a:lnTo>
                    <a:pt x="937" y="1008"/>
                  </a:lnTo>
                  <a:lnTo>
                    <a:pt x="1343" y="1008"/>
                  </a:lnTo>
                  <a:lnTo>
                    <a:pt x="126" y="21"/>
                  </a:lnTo>
                  <a:lnTo>
                    <a:pt x="0" y="0"/>
                  </a:lnTo>
                  <a:lnTo>
                    <a:pt x="0" y="24"/>
                  </a:lnTo>
                  <a:close/>
                </a:path>
              </a:pathLst>
            </a:custGeom>
            <a:solidFill>
              <a:schemeClr val="accent1">
                <a:lumMod val="75000"/>
              </a:schemeClr>
            </a:solidFill>
            <a:ln>
              <a:noFill/>
            </a:ln>
          </p:spPr>
        </p:sp>
        <p:sp>
          <p:nvSpPr>
            <p:cNvPr id="20" name="Freeform 11"/>
            <p:cNvSpPr/>
            <p:nvPr/>
          </p:nvSpPr>
          <p:spPr bwMode="auto">
            <a:xfrm>
              <a:off x="0" y="5357813"/>
              <a:ext cx="1377950" cy="1500188"/>
            </a:xfrm>
            <a:custGeom>
              <a:avLst/>
              <a:gdLst/>
              <a:ahLst/>
              <a:cxnLst/>
              <a:rect l="0" t="0" r="r" b="b"/>
              <a:pathLst>
                <a:path w="868" h="945">
                  <a:moveTo>
                    <a:pt x="0" y="192"/>
                  </a:moveTo>
                  <a:lnTo>
                    <a:pt x="571" y="945"/>
                  </a:lnTo>
                  <a:lnTo>
                    <a:pt x="868" y="945"/>
                  </a:lnTo>
                  <a:lnTo>
                    <a:pt x="0" y="0"/>
                  </a:lnTo>
                  <a:lnTo>
                    <a:pt x="0" y="192"/>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982133" y="457201"/>
            <a:ext cx="7704667" cy="1981200"/>
          </a:xfrm>
          <a:prstGeom prst="rect">
            <a:avLst/>
          </a:prstGeom>
          <a:effectLst/>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982134" y="2667000"/>
            <a:ext cx="7704666" cy="3356995"/>
          </a:xfrm>
          <a:prstGeom prst="rect">
            <a:avLst/>
          </a:prstGeom>
        </p:spPr>
        <p:txBody>
          <a:bodyPr vert="horz" lIns="91440" tIns="45720" rIns="91440" bIns="45720" rtlCol="0" anchor="ctr">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7358679" y="6116070"/>
            <a:ext cx="857473"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F0BBAD3D-7A80-4CD2-B136-72FB897C9703}" type="datetimeFigureOut">
              <a:rPr lang="es-MX" smtClean="0"/>
              <a:t>07/12/2020</a:t>
            </a:fld>
            <a:endParaRPr lang="es-MX"/>
          </a:p>
        </p:txBody>
      </p:sp>
      <p:sp>
        <p:nvSpPr>
          <p:cNvPr id="5" name="Footer Placeholder 4"/>
          <p:cNvSpPr>
            <a:spLocks noGrp="1"/>
          </p:cNvSpPr>
          <p:nvPr>
            <p:ph type="ftr" sz="quarter" idx="3"/>
          </p:nvPr>
        </p:nvSpPr>
        <p:spPr>
          <a:xfrm>
            <a:off x="1986997" y="6116070"/>
            <a:ext cx="531451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s-MX"/>
          </a:p>
        </p:txBody>
      </p:sp>
      <p:sp>
        <p:nvSpPr>
          <p:cNvPr id="6" name="Slide Number Placeholder 5"/>
          <p:cNvSpPr>
            <a:spLocks noGrp="1"/>
          </p:cNvSpPr>
          <p:nvPr>
            <p:ph type="sldNum" sz="quarter" idx="4"/>
          </p:nvPr>
        </p:nvSpPr>
        <p:spPr>
          <a:xfrm>
            <a:off x="8273317" y="6116070"/>
            <a:ext cx="413483"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27630F93-E563-42F6-BBA2-EFB258362187}" type="slidenum">
              <a:rPr lang="es-MX" smtClean="0"/>
              <a:t>‹Nº›</a:t>
            </a:fld>
            <a:endParaRPr lang="es-MX"/>
          </a:p>
        </p:txBody>
      </p:sp>
    </p:spTree>
    <p:extLst>
      <p:ext uri="{BB962C8B-B14F-4D97-AF65-F5344CB8AC3E}">
        <p14:creationId xmlns:p14="http://schemas.microsoft.com/office/powerpoint/2010/main" val="164285314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 id="2147483689" r:id="rId17"/>
  </p:sldLayoutIdLst>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2"/>
          <p:cNvSpPr txBox="1">
            <a:spLocks/>
          </p:cNvSpPr>
          <p:nvPr/>
        </p:nvSpPr>
        <p:spPr>
          <a:xfrm>
            <a:off x="1381802" y="2516778"/>
            <a:ext cx="7762198" cy="1480456"/>
          </a:xfrm>
          <a:prstGeom prst="rect">
            <a:avLst/>
          </a:prstGeom>
          <a:noFill/>
          <a:ln w="19050">
            <a:noFill/>
          </a:ln>
          <a:effectLst/>
        </p:spPr>
        <p:txBody>
          <a:bodyPr vert="horz" lIns="91440" tIns="45720" rIns="91440" bIns="45720" rtlCol="0" anchor="b">
            <a:noAutofit/>
          </a:bodyPr>
          <a:lstStyle>
            <a:lvl1pPr algn="r" defTabSz="457200" rtl="0" eaLnBrk="1" latinLnBrk="0" hangingPunct="1">
              <a:spcBef>
                <a:spcPct val="0"/>
              </a:spcBef>
              <a:buNone/>
              <a:defRPr sz="4000" b="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just"/>
            <a:r>
              <a:rPr lang="es-MX" sz="2000" dirty="0">
                <a:latin typeface="Arial" panose="020B0604020202020204" pitchFamily="34" charset="0"/>
                <a:cs typeface="Arial" panose="020B0604020202020204" pitchFamily="34" charset="0"/>
              </a:rPr>
              <a:t>“PROTOCOLO PARA LA ACTUACIÓN FRENTE A CASOS DE TRÁMITES Y REGISTROS IDENTIFICADOS CON IRREGULARIDADES O DEL USO INDEBIDO DE INFORMACIÓN RELATIVA AL PADRÓN ELECTORAL”</a:t>
            </a:r>
          </a:p>
          <a:p>
            <a:pPr algn="just"/>
            <a:endParaRPr lang="es-MX" sz="2000" dirty="0">
              <a:latin typeface="Arial" panose="020B0604020202020204" pitchFamily="34" charset="0"/>
              <a:cs typeface="Arial" panose="020B0604020202020204" pitchFamily="34" charset="0"/>
            </a:endParaRPr>
          </a:p>
        </p:txBody>
      </p:sp>
      <p:pic>
        <p:nvPicPr>
          <p:cNvPr id="6" name="Imagen 5"/>
          <p:cNvPicPr/>
          <p:nvPr/>
        </p:nvPicPr>
        <p:blipFill>
          <a:blip r:embed="rId2">
            <a:extLst>
              <a:ext uri="{28A0092B-C50C-407E-A947-70E740481C1C}">
                <a14:useLocalDpi xmlns:a14="http://schemas.microsoft.com/office/drawing/2010/main" val="0"/>
              </a:ext>
            </a:extLst>
          </a:blip>
          <a:srcRect/>
          <a:stretch>
            <a:fillRect/>
          </a:stretch>
        </p:blipFill>
        <p:spPr bwMode="auto">
          <a:xfrm>
            <a:off x="6914607" y="533005"/>
            <a:ext cx="1735865" cy="823180"/>
          </a:xfrm>
          <a:prstGeom prst="rect">
            <a:avLst/>
          </a:prstGeom>
          <a:noFill/>
        </p:spPr>
      </p:pic>
      <p:sp>
        <p:nvSpPr>
          <p:cNvPr id="2" name="CuadroTexto 1"/>
          <p:cNvSpPr txBox="1"/>
          <p:nvPr/>
        </p:nvSpPr>
        <p:spPr>
          <a:xfrm>
            <a:off x="4461933" y="5869578"/>
            <a:ext cx="4188539" cy="369332"/>
          </a:xfrm>
          <a:prstGeom prst="rect">
            <a:avLst/>
          </a:prstGeom>
          <a:noFill/>
        </p:spPr>
        <p:txBody>
          <a:bodyPr wrap="square" rtlCol="0">
            <a:spAutoFit/>
          </a:bodyPr>
          <a:lstStyle/>
          <a:p>
            <a:pPr algn="r"/>
            <a:r>
              <a:rPr lang="es-MX" dirty="0">
                <a:latin typeface="Arial" panose="020B0604020202020204" pitchFamily="34" charset="0"/>
                <a:cs typeface="Arial" panose="020B0604020202020204" pitchFamily="34" charset="0"/>
              </a:rPr>
              <a:t>1er Informe trimestral Diciembre 2020</a:t>
            </a:r>
          </a:p>
        </p:txBody>
      </p:sp>
    </p:spTree>
    <p:extLst>
      <p:ext uri="{BB962C8B-B14F-4D97-AF65-F5344CB8AC3E}">
        <p14:creationId xmlns:p14="http://schemas.microsoft.com/office/powerpoint/2010/main" val="40912890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41870" y="1016551"/>
            <a:ext cx="8110541" cy="4353307"/>
          </a:xfrm>
        </p:spPr>
        <p:txBody>
          <a:bodyPr>
            <a:noAutofit/>
          </a:bodyPr>
          <a:lstStyle/>
          <a:p>
            <a:pPr algn="just"/>
            <a:br>
              <a:rPr lang="es-MX" sz="1800" dirty="0">
                <a:latin typeface="Arial" panose="020B0604020202020204" pitchFamily="34" charset="0"/>
                <a:cs typeface="Arial" panose="020B0604020202020204" pitchFamily="34" charset="0"/>
              </a:rPr>
            </a:br>
            <a:r>
              <a:rPr lang="es-MX" sz="1800" dirty="0">
                <a:latin typeface="Arial" panose="020B0604020202020204" pitchFamily="34" charset="0"/>
                <a:cs typeface="Arial" panose="020B0604020202020204" pitchFamily="34" charset="0"/>
              </a:rPr>
              <a:t>Aprobado  mediante Acuerdo INE/JGE109/2020, por Junta General Ejecutiva en sesión extraordinaria el 24 de agosto de 2020.</a:t>
            </a:r>
            <a:endParaRPr lang="es-MX" sz="5400" dirty="0"/>
          </a:p>
        </p:txBody>
      </p:sp>
      <p:pic>
        <p:nvPicPr>
          <p:cNvPr id="4" name="Imagen 3"/>
          <p:cNvPicPr/>
          <p:nvPr/>
        </p:nvPicPr>
        <p:blipFill>
          <a:blip r:embed="rId2">
            <a:extLst>
              <a:ext uri="{28A0092B-C50C-407E-A947-70E740481C1C}">
                <a14:useLocalDpi xmlns:a14="http://schemas.microsoft.com/office/drawing/2010/main" val="0"/>
              </a:ext>
            </a:extLst>
          </a:blip>
          <a:srcRect/>
          <a:stretch>
            <a:fillRect/>
          </a:stretch>
        </p:blipFill>
        <p:spPr bwMode="auto">
          <a:xfrm>
            <a:off x="7033666" y="193372"/>
            <a:ext cx="1735865" cy="823180"/>
          </a:xfrm>
          <a:prstGeom prst="rect">
            <a:avLst/>
          </a:prstGeom>
          <a:noFill/>
        </p:spPr>
      </p:pic>
    </p:spTree>
    <p:extLst>
      <p:ext uri="{BB962C8B-B14F-4D97-AF65-F5344CB8AC3E}">
        <p14:creationId xmlns:p14="http://schemas.microsoft.com/office/powerpoint/2010/main" val="32235013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p:nvPr/>
        </p:nvPicPr>
        <p:blipFill>
          <a:blip r:embed="rId2">
            <a:extLst>
              <a:ext uri="{28A0092B-C50C-407E-A947-70E740481C1C}">
                <a14:useLocalDpi xmlns:a14="http://schemas.microsoft.com/office/drawing/2010/main" val="0"/>
              </a:ext>
            </a:extLst>
          </a:blip>
          <a:srcRect/>
          <a:stretch>
            <a:fillRect/>
          </a:stretch>
        </p:blipFill>
        <p:spPr bwMode="auto">
          <a:xfrm>
            <a:off x="7033666" y="193372"/>
            <a:ext cx="1735865" cy="823180"/>
          </a:xfrm>
          <a:prstGeom prst="rect">
            <a:avLst/>
          </a:prstGeom>
          <a:noFill/>
        </p:spPr>
      </p:pic>
      <p:sp>
        <p:nvSpPr>
          <p:cNvPr id="3" name="CuadroTexto 2"/>
          <p:cNvSpPr txBox="1"/>
          <p:nvPr/>
        </p:nvSpPr>
        <p:spPr>
          <a:xfrm>
            <a:off x="1076861" y="1448352"/>
            <a:ext cx="7692670" cy="4524315"/>
          </a:xfrm>
          <a:prstGeom prst="rect">
            <a:avLst/>
          </a:prstGeom>
          <a:noFill/>
        </p:spPr>
        <p:txBody>
          <a:bodyPr wrap="square" rtlCol="0">
            <a:spAutoFit/>
          </a:bodyPr>
          <a:lstStyle/>
          <a:p>
            <a:pPr algn="just"/>
            <a:r>
              <a:rPr lang="es-MX" b="1" dirty="0">
                <a:latin typeface="Arial" panose="020B0604020202020204" pitchFamily="34" charset="0"/>
                <a:cs typeface="Arial" panose="020B0604020202020204" pitchFamily="34" charset="0"/>
              </a:rPr>
              <a:t>                                                                                                   OBJETIVO</a:t>
            </a:r>
            <a:r>
              <a:rPr lang="es-MX" dirty="0">
                <a:latin typeface="Arial" panose="020B0604020202020204" pitchFamily="34" charset="0"/>
                <a:cs typeface="Arial" panose="020B0604020202020204" pitchFamily="34" charset="0"/>
              </a:rPr>
              <a:t> </a:t>
            </a:r>
            <a:br>
              <a:rPr lang="es-MX" dirty="0">
                <a:latin typeface="Arial" panose="020B0604020202020204" pitchFamily="34" charset="0"/>
                <a:cs typeface="Arial" panose="020B0604020202020204" pitchFamily="34" charset="0"/>
              </a:rPr>
            </a:br>
            <a:r>
              <a:rPr lang="es-MX" dirty="0">
                <a:latin typeface="Arial" panose="020B0604020202020204" pitchFamily="34" charset="0"/>
                <a:cs typeface="Arial" panose="020B0604020202020204" pitchFamily="34" charset="0"/>
              </a:rPr>
              <a:t> </a:t>
            </a:r>
            <a:br>
              <a:rPr lang="es-MX" dirty="0">
                <a:latin typeface="Arial" panose="020B0604020202020204" pitchFamily="34" charset="0"/>
                <a:cs typeface="Arial" panose="020B0604020202020204" pitchFamily="34" charset="0"/>
              </a:rPr>
            </a:br>
            <a:r>
              <a:rPr lang="es-MX" dirty="0">
                <a:latin typeface="Arial" panose="020B0604020202020204" pitchFamily="34" charset="0"/>
                <a:cs typeface="Arial" panose="020B0604020202020204" pitchFamily="34" charset="0"/>
              </a:rPr>
              <a:t>Establecer las acciones preventivas, correctivas y sancionatorias de las conductas realizadas por personal o prestadores de servicios del Instituto Nacional Electoral, en la realización trámites o movimientos irregulares para la obtención de la Credencial para Votar; así como, por el uso indebido de información relativa al Padrón Electoral, entre ellos:</a:t>
            </a:r>
          </a:p>
          <a:p>
            <a:pPr algn="just"/>
            <a:endParaRPr lang="es-MX" dirty="0">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r>
              <a:rPr lang="es-MX" dirty="0">
                <a:latin typeface="Arial" panose="020B0604020202020204" pitchFamily="34" charset="0"/>
                <a:cs typeface="Arial" panose="020B0604020202020204" pitchFamily="34" charset="0"/>
              </a:rPr>
              <a:t>Personal de la rama administrativa;</a:t>
            </a:r>
          </a:p>
          <a:p>
            <a:pPr marL="285750" indent="-285750">
              <a:buFont typeface="Wingdings" panose="05000000000000000000" pitchFamily="2" charset="2"/>
              <a:buChar char="Ø"/>
            </a:pPr>
            <a:r>
              <a:rPr lang="es-MX" dirty="0">
                <a:latin typeface="Arial" panose="020B0604020202020204" pitchFamily="34" charset="0"/>
                <a:cs typeface="Arial" panose="020B0604020202020204" pitchFamily="34" charset="0"/>
              </a:rPr>
              <a:t>Miembros del servicio;</a:t>
            </a:r>
          </a:p>
          <a:p>
            <a:pPr marL="285750" indent="-285750">
              <a:buFont typeface="Wingdings" panose="05000000000000000000" pitchFamily="2" charset="2"/>
              <a:buChar char="Ø"/>
            </a:pPr>
            <a:r>
              <a:rPr lang="es-MX" dirty="0">
                <a:latin typeface="Arial" panose="020B0604020202020204" pitchFamily="34" charset="0"/>
                <a:cs typeface="Arial" panose="020B0604020202020204" pitchFamily="34" charset="0"/>
              </a:rPr>
              <a:t>Prestadores de servicios y, </a:t>
            </a:r>
          </a:p>
          <a:p>
            <a:pPr marL="285750" indent="-285750" algn="just">
              <a:buFont typeface="Wingdings" panose="05000000000000000000" pitchFamily="2" charset="2"/>
              <a:buChar char="Ø"/>
            </a:pPr>
            <a:r>
              <a:rPr lang="es-MX" dirty="0">
                <a:latin typeface="Arial" panose="020B0604020202020204" pitchFamily="34" charset="0"/>
                <a:cs typeface="Arial" panose="020B0604020202020204" pitchFamily="34" charset="0"/>
              </a:rPr>
              <a:t>Personas que prestan sus servicios al Instituto con la finalidad de auxiliar en los programas o proyectos institucionales de índole electoral o participar en los programas o proyectos institucionales de carácter administrativo.</a:t>
            </a:r>
            <a:endParaRPr lang="es-MX" dirty="0"/>
          </a:p>
          <a:p>
            <a:pPr algn="just"/>
            <a:endParaRPr lang="es-MX" dirty="0"/>
          </a:p>
        </p:txBody>
      </p:sp>
    </p:spTree>
    <p:extLst>
      <p:ext uri="{BB962C8B-B14F-4D97-AF65-F5344CB8AC3E}">
        <p14:creationId xmlns:p14="http://schemas.microsoft.com/office/powerpoint/2010/main" val="2217809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p:nvPr/>
        </p:nvPicPr>
        <p:blipFill>
          <a:blip r:embed="rId2">
            <a:extLst>
              <a:ext uri="{28A0092B-C50C-407E-A947-70E740481C1C}">
                <a14:useLocalDpi xmlns:a14="http://schemas.microsoft.com/office/drawing/2010/main" val="0"/>
              </a:ext>
            </a:extLst>
          </a:blip>
          <a:srcRect/>
          <a:stretch>
            <a:fillRect/>
          </a:stretch>
        </p:blipFill>
        <p:spPr bwMode="auto">
          <a:xfrm>
            <a:off x="7033666" y="193372"/>
            <a:ext cx="1735865" cy="823180"/>
          </a:xfrm>
          <a:prstGeom prst="rect">
            <a:avLst/>
          </a:prstGeom>
          <a:noFill/>
        </p:spPr>
      </p:pic>
      <p:sp>
        <p:nvSpPr>
          <p:cNvPr id="3" name="CuadroTexto 2"/>
          <p:cNvSpPr txBox="1"/>
          <p:nvPr/>
        </p:nvSpPr>
        <p:spPr>
          <a:xfrm>
            <a:off x="824936" y="2403392"/>
            <a:ext cx="8110541" cy="2585323"/>
          </a:xfrm>
          <a:prstGeom prst="rect">
            <a:avLst/>
          </a:prstGeom>
          <a:noFill/>
        </p:spPr>
        <p:txBody>
          <a:bodyPr wrap="square" rtlCol="0">
            <a:spAutoFit/>
          </a:bodyPr>
          <a:lstStyle/>
          <a:p>
            <a:pPr algn="r"/>
            <a:r>
              <a:rPr lang="es-MX" b="1" dirty="0">
                <a:latin typeface="Arial" panose="020B0604020202020204" pitchFamily="34" charset="0"/>
                <a:cs typeface="Arial" panose="020B0604020202020204" pitchFamily="34" charset="0"/>
              </a:rPr>
              <a:t>INFORME TRIMESTRAL </a:t>
            </a:r>
            <a:br>
              <a:rPr lang="es-MX" dirty="0">
                <a:latin typeface="Arial" panose="020B0604020202020204" pitchFamily="34" charset="0"/>
                <a:cs typeface="Arial" panose="020B0604020202020204" pitchFamily="34" charset="0"/>
              </a:rPr>
            </a:br>
            <a:r>
              <a:rPr lang="es-MX" dirty="0">
                <a:latin typeface="Arial" panose="020B0604020202020204" pitchFamily="34" charset="0"/>
                <a:cs typeface="Arial" panose="020B0604020202020204" pitchFamily="34" charset="0"/>
              </a:rPr>
              <a:t> </a:t>
            </a:r>
          </a:p>
          <a:p>
            <a:pPr algn="just"/>
            <a:endParaRPr lang="es-MX" dirty="0">
              <a:latin typeface="Arial" panose="020B0604020202020204" pitchFamily="34" charset="0"/>
              <a:cs typeface="Arial" panose="020B0604020202020204" pitchFamily="34" charset="0"/>
            </a:endParaRPr>
          </a:p>
          <a:p>
            <a:pPr algn="just"/>
            <a:r>
              <a:rPr lang="es-MX" dirty="0">
                <a:latin typeface="Arial" panose="020B0604020202020204" pitchFamily="34" charset="0"/>
                <a:cs typeface="Arial" panose="020B0604020202020204" pitchFamily="34" charset="0"/>
              </a:rPr>
              <a:t>En el Tercer punto del referido Acuerdo, dispone que la DERFE presente de manera trimestral a la Junta General Ejecutiva un informe sobre la aplicación del Protocolo para la actuación frente a casos de trámites y registros identificados con irregularidades o del uso indebido de información relativa al Padrón Electoral.</a:t>
            </a:r>
          </a:p>
          <a:p>
            <a:endParaRPr lang="es-MX" dirty="0"/>
          </a:p>
        </p:txBody>
      </p:sp>
    </p:spTree>
    <p:extLst>
      <p:ext uri="{BB962C8B-B14F-4D97-AF65-F5344CB8AC3E}">
        <p14:creationId xmlns:p14="http://schemas.microsoft.com/office/powerpoint/2010/main" val="13974511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a:extLst>
              <a:ext uri="{FF2B5EF4-FFF2-40B4-BE49-F238E27FC236}">
                <a16:creationId xmlns:a16="http://schemas.microsoft.com/office/drawing/2014/main" id="{B68D8B4C-5218-42DE-B979-F4ACD50567FD}"/>
              </a:ext>
            </a:extLst>
          </p:cNvPr>
          <p:cNvSpPr>
            <a:spLocks noGrp="1"/>
          </p:cNvSpPr>
          <p:nvPr>
            <p:ph type="title"/>
          </p:nvPr>
        </p:nvSpPr>
        <p:spPr>
          <a:xfrm>
            <a:off x="747474" y="2386147"/>
            <a:ext cx="8013349" cy="2081349"/>
          </a:xfrm>
        </p:spPr>
        <p:txBody>
          <a:bodyPr>
            <a:normAutofit fontScale="90000"/>
          </a:bodyPr>
          <a:lstStyle/>
          <a:p>
            <a:pPr algn="just"/>
            <a:r>
              <a:rPr lang="es-MX" sz="2000" dirty="0">
                <a:latin typeface="Arial" panose="020B0604020202020204" pitchFamily="34" charset="0"/>
                <a:cs typeface="Arial" panose="020B0604020202020204" pitchFamily="34" charset="0"/>
              </a:rPr>
              <a:t>La Dirección Ejecutiva se encuentra realizando el análisis de </a:t>
            </a:r>
            <a:r>
              <a:rPr lang="es-MX" sz="2000" b="1" dirty="0">
                <a:latin typeface="Arial" panose="020B0604020202020204" pitchFamily="34" charset="0"/>
                <a:cs typeface="Arial" panose="020B0604020202020204" pitchFamily="34" charset="0"/>
              </a:rPr>
              <a:t>03</a:t>
            </a:r>
            <a:r>
              <a:rPr lang="es-MX" sz="2000" dirty="0">
                <a:latin typeface="Arial" panose="020B0604020202020204" pitchFamily="34" charset="0"/>
                <a:cs typeface="Arial" panose="020B0604020202020204" pitchFamily="34" charset="0"/>
              </a:rPr>
              <a:t> casos identificados en los estados de </a:t>
            </a:r>
            <a:r>
              <a:rPr lang="es-MX" sz="2000" b="1" dirty="0">
                <a:latin typeface="Arial" panose="020B0604020202020204" pitchFamily="34" charset="0"/>
                <a:cs typeface="Arial" panose="020B0604020202020204" pitchFamily="34" charset="0"/>
              </a:rPr>
              <a:t>Veracruz</a:t>
            </a:r>
            <a:r>
              <a:rPr lang="es-MX" sz="2000" dirty="0">
                <a:latin typeface="Arial" panose="020B0604020202020204" pitchFamily="34" charset="0"/>
                <a:cs typeface="Arial" panose="020B0604020202020204" pitchFamily="34" charset="0"/>
              </a:rPr>
              <a:t>, </a:t>
            </a:r>
            <a:r>
              <a:rPr lang="es-MX" sz="2000" b="1" dirty="0">
                <a:latin typeface="Arial" panose="020B0604020202020204" pitchFamily="34" charset="0"/>
                <a:cs typeface="Arial" panose="020B0604020202020204" pitchFamily="34" charset="0"/>
              </a:rPr>
              <a:t>Morelos</a:t>
            </a:r>
            <a:r>
              <a:rPr lang="es-MX" sz="2000" dirty="0">
                <a:latin typeface="Arial" panose="020B0604020202020204" pitchFamily="34" charset="0"/>
                <a:cs typeface="Arial" panose="020B0604020202020204" pitchFamily="34" charset="0"/>
              </a:rPr>
              <a:t> y </a:t>
            </a:r>
            <a:r>
              <a:rPr lang="es-MX" sz="2000" b="1" dirty="0">
                <a:latin typeface="Arial" panose="020B0604020202020204" pitchFamily="34" charset="0"/>
                <a:cs typeface="Arial" panose="020B0604020202020204" pitchFamily="34" charset="0"/>
              </a:rPr>
              <a:t>Durango</a:t>
            </a:r>
            <a:r>
              <a:rPr lang="es-MX" sz="2000" dirty="0">
                <a:latin typeface="Arial" panose="020B0604020202020204" pitchFamily="34" charset="0"/>
                <a:cs typeface="Arial" panose="020B0604020202020204" pitchFamily="34" charset="0"/>
              </a:rPr>
              <a:t>, a fin de determinar si es procedente la aplicación del </a:t>
            </a:r>
            <a:r>
              <a:rPr lang="es-MX" sz="2000" i="1" dirty="0">
                <a:latin typeface="Arial" panose="020B0604020202020204" pitchFamily="34" charset="0"/>
                <a:cs typeface="Arial" panose="020B0604020202020204" pitchFamily="34" charset="0"/>
              </a:rPr>
              <a:t>“Protocolo para la actuación frente a casos de trámites y registros identificados con irregularidades o del uso indebido de información relativa al Padrón Electoral”</a:t>
            </a:r>
            <a:r>
              <a:rPr lang="es-MX" sz="2000" dirty="0">
                <a:latin typeface="Arial" panose="020B0604020202020204" pitchFamily="34" charset="0"/>
                <a:cs typeface="Arial" panose="020B0604020202020204" pitchFamily="34" charset="0"/>
              </a:rPr>
              <a:t>, motivo por el cual, para el primer informe trimestral previsto para el mes de diciembre de 2020, no se reportan aplicación alguna </a:t>
            </a:r>
            <a:r>
              <a:rPr lang="es-MX" sz="2000">
                <a:latin typeface="Arial" panose="020B0604020202020204" pitchFamily="34" charset="0"/>
                <a:cs typeface="Arial" panose="020B0604020202020204" pitchFamily="34" charset="0"/>
              </a:rPr>
              <a:t>de Protocolo.</a:t>
            </a:r>
            <a:endParaRPr lang="es-MX" sz="1600" dirty="0">
              <a:latin typeface="Arial" panose="020B0604020202020204" pitchFamily="34" charset="0"/>
              <a:cs typeface="Arial" panose="020B0604020202020204" pitchFamily="34" charset="0"/>
            </a:endParaRPr>
          </a:p>
        </p:txBody>
      </p:sp>
      <p:pic>
        <p:nvPicPr>
          <p:cNvPr id="3" name="Imagen 2"/>
          <p:cNvPicPr/>
          <p:nvPr/>
        </p:nvPicPr>
        <p:blipFill>
          <a:blip r:embed="rId2">
            <a:extLst>
              <a:ext uri="{28A0092B-C50C-407E-A947-70E740481C1C}">
                <a14:useLocalDpi xmlns:a14="http://schemas.microsoft.com/office/drawing/2010/main" val="0"/>
              </a:ext>
            </a:extLst>
          </a:blip>
          <a:srcRect/>
          <a:stretch>
            <a:fillRect/>
          </a:stretch>
        </p:blipFill>
        <p:spPr bwMode="auto">
          <a:xfrm>
            <a:off x="7129461" y="184664"/>
            <a:ext cx="1735865" cy="823180"/>
          </a:xfrm>
          <a:prstGeom prst="rect">
            <a:avLst/>
          </a:prstGeom>
          <a:noFill/>
        </p:spPr>
      </p:pic>
      <p:sp>
        <p:nvSpPr>
          <p:cNvPr id="2" name="CuadroTexto 1"/>
          <p:cNvSpPr txBox="1"/>
          <p:nvPr/>
        </p:nvSpPr>
        <p:spPr>
          <a:xfrm>
            <a:off x="747474" y="1706881"/>
            <a:ext cx="7776754" cy="369332"/>
          </a:xfrm>
          <a:prstGeom prst="rect">
            <a:avLst/>
          </a:prstGeom>
          <a:noFill/>
        </p:spPr>
        <p:txBody>
          <a:bodyPr wrap="square" rtlCol="0">
            <a:spAutoFit/>
          </a:bodyPr>
          <a:lstStyle/>
          <a:p>
            <a:pPr algn="r"/>
            <a:r>
              <a:rPr lang="es-MX" b="1" dirty="0">
                <a:latin typeface="Arial" panose="020B0604020202020204" pitchFamily="34" charset="0"/>
                <a:cs typeface="Arial" panose="020B0604020202020204" pitchFamily="34" charset="0"/>
              </a:rPr>
              <a:t>Casos reportados al mes de diciembre de 2020</a:t>
            </a:r>
          </a:p>
        </p:txBody>
      </p:sp>
    </p:spTree>
    <p:extLst>
      <p:ext uri="{BB962C8B-B14F-4D97-AF65-F5344CB8AC3E}">
        <p14:creationId xmlns:p14="http://schemas.microsoft.com/office/powerpoint/2010/main" val="398856417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Violeta rojo">
      <a:dk1>
        <a:sysClr val="windowText" lastClr="000000"/>
      </a:dk1>
      <a:lt1>
        <a:sysClr val="window" lastClr="FFFFFF"/>
      </a:lt1>
      <a:dk2>
        <a:srgbClr val="454551"/>
      </a:dk2>
      <a:lt2>
        <a:srgbClr val="D8D9DC"/>
      </a:lt2>
      <a:accent1>
        <a:srgbClr val="E32D91"/>
      </a:accent1>
      <a:accent2>
        <a:srgbClr val="C830CC"/>
      </a:accent2>
      <a:accent3>
        <a:srgbClr val="4EA6DC"/>
      </a:accent3>
      <a:accent4>
        <a:srgbClr val="4775E7"/>
      </a:accent4>
      <a:accent5>
        <a:srgbClr val="8971E1"/>
      </a:accent5>
      <a:accent6>
        <a:srgbClr val="D54773"/>
      </a:accent6>
      <a:hlink>
        <a:srgbClr val="6B9F25"/>
      </a:hlink>
      <a:folHlink>
        <a:srgbClr val="8C8C8C"/>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4F7A876A-7598-49CA-AFC8-8EDA2551E4A7}"/>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o" ma:contentTypeID="0x01010025549B3606CA7447BC0F4F73167548AC" ma:contentTypeVersion="8" ma:contentTypeDescription="Crear nuevo documento." ma:contentTypeScope="" ma:versionID="9977bec66cf253f876663882d7a24b09">
  <xsd:schema xmlns:xsd="http://www.w3.org/2001/XMLSchema" xmlns:xs="http://www.w3.org/2001/XMLSchema" xmlns:p="http://schemas.microsoft.com/office/2006/metadata/properties" xmlns:ns2="0f57e2c9-a8b3-44f9-84ef-53e50e1609f7" xmlns:ns3="7463e6f2-4cf7-4f37-8a7b-859c1e512b3c" targetNamespace="http://schemas.microsoft.com/office/2006/metadata/properties" ma:root="true" ma:fieldsID="a43655e73e9388e5842529207a573b8e" ns2:_="" ns3:_="">
    <xsd:import namespace="0f57e2c9-a8b3-44f9-84ef-53e50e1609f7"/>
    <xsd:import namespace="7463e6f2-4cf7-4f37-8a7b-859c1e512b3c"/>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DateTaken" minOccurs="0"/>
                <xsd:element ref="ns2:MediaServiceLocation"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f57e2c9-a8b3-44f9-84ef-53e50e1609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MediaServiceAutoTags" ma:internalName="MediaServiceAutoTags" ma:readOnly="true">
      <xsd:simpleType>
        <xsd:restriction base="dms:Text"/>
      </xsd:simpleType>
    </xsd:element>
    <xsd:element name="MediaServiceOCR" ma:index="11" nillable="true" ma:displayName="MediaServiceOCR"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Location" ma:index="13" nillable="true" ma:displayName="MediaServic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463e6f2-4cf7-4f37-8a7b-859c1e512b3c" elementFormDefault="qualified">
    <xsd:import namespace="http://schemas.microsoft.com/office/2006/documentManagement/types"/>
    <xsd:import namespace="http://schemas.microsoft.com/office/infopath/2007/PartnerControls"/>
    <xsd:element name="SharedWithUsers" ma:index="14" nillable="true" ma:displayName="Compartido c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Detalles de uso compartido"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ni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E0D570C0-2DE2-4A84-8303-19B67BBDC6FE}"/>
</file>

<file path=customXml/itemProps2.xml><?xml version="1.0" encoding="utf-8"?>
<ds:datastoreItem xmlns:ds="http://schemas.openxmlformats.org/officeDocument/2006/customXml" ds:itemID="{BAB8C489-209E-4978-9DDC-87817B4ECC23}"/>
</file>

<file path=customXml/itemProps3.xml><?xml version="1.0" encoding="utf-8"?>
<ds:datastoreItem xmlns:ds="http://schemas.openxmlformats.org/officeDocument/2006/customXml" ds:itemID="{58AD5EC7-86AE-4A21-B376-6601DECD213C}"/>
</file>

<file path=docProps/app.xml><?xml version="1.0" encoding="utf-8"?>
<Properties xmlns="http://schemas.openxmlformats.org/officeDocument/2006/extended-properties" xmlns:vt="http://schemas.openxmlformats.org/officeDocument/2006/docPropsVTypes">
  <Template>Parallax</Template>
  <TotalTime>1434</TotalTime>
  <Words>311</Words>
  <Application>Microsoft Office PowerPoint</Application>
  <PresentationFormat>Presentación en pantalla (4:3)</PresentationFormat>
  <Paragraphs>14</Paragraphs>
  <Slides>5</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5</vt:i4>
      </vt:variant>
    </vt:vector>
  </HeadingPairs>
  <TitlesOfParts>
    <vt:vector size="9" baseType="lpstr">
      <vt:lpstr>Arial</vt:lpstr>
      <vt:lpstr>Corbel</vt:lpstr>
      <vt:lpstr>Wingdings</vt:lpstr>
      <vt:lpstr>Parallax</vt:lpstr>
      <vt:lpstr>Presentación de PowerPoint</vt:lpstr>
      <vt:lpstr> Aprobado  mediante Acuerdo INE/JGE109/2020, por Junta General Ejecutiva en sesión extraordinaria el 24 de agosto de 2020.</vt:lpstr>
      <vt:lpstr>Presentación de PowerPoint</vt:lpstr>
      <vt:lpstr>Presentación de PowerPoint</vt:lpstr>
      <vt:lpstr>La Dirección Ejecutiva se encuentra realizando el análisis de 03 casos identificados en los estados de Veracruz, Morelos y Durango, a fin de determinar si es procedente la aplicación del “Protocolo para la actuación frente a casos de trámites y registros identificados con irregularidades o del uso indebido de información relativa al Padrón Electoral”, motivo por el cual, para el primer informe trimestral previsto para el mes de diciembre de 2020, no se reportan aplicación alguna de Protocolo.</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MORALES ORTEGA TATIANA IVETTE</dc:creator>
  <cp:lastModifiedBy>CORONA COPADO ROBERTO</cp:lastModifiedBy>
  <cp:revision>89</cp:revision>
  <cp:lastPrinted>2020-02-11T16:46:53Z</cp:lastPrinted>
  <dcterms:created xsi:type="dcterms:W3CDTF">2018-12-04T21:58:45Z</dcterms:created>
  <dcterms:modified xsi:type="dcterms:W3CDTF">2020-12-07T22:42:34Z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0x01010025549B3606CA7447BC0F4F73167548AC</vt:lpwstr>
  </property>
</Properties>
</file>